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18"/>
  </p:notesMasterIdLst>
  <p:sldIdLst>
    <p:sldId id="351" r:id="rId4"/>
    <p:sldId id="308" r:id="rId5"/>
    <p:sldId id="355" r:id="rId6"/>
    <p:sldId id="358" r:id="rId7"/>
    <p:sldId id="359" r:id="rId8"/>
    <p:sldId id="313" r:id="rId9"/>
    <p:sldId id="360" r:id="rId10"/>
    <p:sldId id="361" r:id="rId11"/>
    <p:sldId id="299" r:id="rId12"/>
    <p:sldId id="314" r:id="rId13"/>
    <p:sldId id="326" r:id="rId14"/>
    <p:sldId id="310" r:id="rId15"/>
    <p:sldId id="259" r:id="rId16"/>
    <p:sldId id="34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9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53059" autoAdjust="0"/>
  </p:normalViewPr>
  <p:slideViewPr>
    <p:cSldViewPr snapToGrid="0" showGuides="1">
      <p:cViewPr varScale="1">
        <p:scale>
          <a:sx n="45" d="100"/>
          <a:sy n="45" d="100"/>
        </p:scale>
        <p:origin x="2117" y="48"/>
      </p:cViewPr>
      <p:guideLst>
        <p:guide orient="horz" pos="2496"/>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microsoft.com/office/2016/11/relationships/changesInfo" Target="changesInfos/changesInfo1.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shek anand" userId="5ca6ea73d933f35d" providerId="LiveId" clId="{DE55CED7-40C9-4221-B90A-4C4764E47B52}"/>
    <pc:docChg chg="modSld">
      <pc:chgData name="Abhishek anand" userId="5ca6ea73d933f35d" providerId="LiveId" clId="{DE55CED7-40C9-4221-B90A-4C4764E47B52}" dt="2021-12-28T05:41:56.951" v="15" actId="20577"/>
      <pc:docMkLst>
        <pc:docMk/>
      </pc:docMkLst>
      <pc:sldChg chg="modSp mod">
        <pc:chgData name="Abhishek anand" userId="5ca6ea73d933f35d" providerId="LiveId" clId="{DE55CED7-40C9-4221-B90A-4C4764E47B52}" dt="2021-12-28T05:41:56.951" v="15" actId="20577"/>
        <pc:sldMkLst>
          <pc:docMk/>
          <pc:sldMk cId="24520071" sldId="361"/>
        </pc:sldMkLst>
        <pc:spChg chg="mod">
          <ac:chgData name="Abhishek anand" userId="5ca6ea73d933f35d" providerId="LiveId" clId="{DE55CED7-40C9-4221-B90A-4C4764E47B52}" dt="2021-12-28T05:39:48.957" v="13" actId="20577"/>
          <ac:spMkLst>
            <pc:docMk/>
            <pc:sldMk cId="24520071" sldId="361"/>
            <ac:spMk id="3" creationId="{2D37776E-DB36-4D03-BABB-DE3F11D57BA1}"/>
          </ac:spMkLst>
        </pc:spChg>
        <pc:spChg chg="mod">
          <ac:chgData name="Abhishek anand" userId="5ca6ea73d933f35d" providerId="LiveId" clId="{DE55CED7-40C9-4221-B90A-4C4764E47B52}" dt="2021-12-28T05:41:56.951" v="15" actId="20577"/>
          <ac:spMkLst>
            <pc:docMk/>
            <pc:sldMk cId="24520071" sldId="361"/>
            <ac:spMk id="11" creationId="{80BB43CC-1897-4814-84E8-57098887D4D5}"/>
          </ac:spMkLst>
        </pc:spChg>
      </pc:sldChg>
    </pc:docChg>
  </pc:docChgLst>
  <pc:docChgLst>
    <pc:chgData name="Abhishek anand" userId="5ca6ea73d933f35d" providerId="LiveId" clId="{CACED41A-DCF8-433A-9479-A494F3208B2D}"/>
    <pc:docChg chg="undo redo custSel addSld delSld modSld sldOrd">
      <pc:chgData name="Abhishek anand" userId="5ca6ea73d933f35d" providerId="LiveId" clId="{CACED41A-DCF8-433A-9479-A494F3208B2D}" dt="2021-12-27T19:54:10.877" v="2572" actId="14100"/>
      <pc:docMkLst>
        <pc:docMk/>
      </pc:docMkLst>
      <pc:sldChg chg="addSp delSp modSp mod">
        <pc:chgData name="Abhishek anand" userId="5ca6ea73d933f35d" providerId="LiveId" clId="{CACED41A-DCF8-433A-9479-A494F3208B2D}" dt="2021-12-27T18:27:28.681" v="398" actId="478"/>
        <pc:sldMkLst>
          <pc:docMk/>
          <pc:sldMk cId="3979649407" sldId="259"/>
        </pc:sldMkLst>
        <pc:spChg chg="add del">
          <ac:chgData name="Abhishek anand" userId="5ca6ea73d933f35d" providerId="LiveId" clId="{CACED41A-DCF8-433A-9479-A494F3208B2D}" dt="2021-12-27T18:27:28.681" v="398" actId="478"/>
          <ac:spMkLst>
            <pc:docMk/>
            <pc:sldMk cId="3979649407" sldId="259"/>
            <ac:spMk id="2" creationId="{D9B85F3A-0D98-4AE5-8CED-AA4A4CF82188}"/>
          </ac:spMkLst>
        </pc:spChg>
        <pc:spChg chg="add del">
          <ac:chgData name="Abhishek anand" userId="5ca6ea73d933f35d" providerId="LiveId" clId="{CACED41A-DCF8-433A-9479-A494F3208B2D}" dt="2021-12-27T18:27:28.681" v="398" actId="478"/>
          <ac:spMkLst>
            <pc:docMk/>
            <pc:sldMk cId="3979649407" sldId="259"/>
            <ac:spMk id="33" creationId="{AB0D0A71-CCBC-4C77-9E49-E21915B08987}"/>
          </ac:spMkLst>
        </pc:spChg>
        <pc:spChg chg="add del">
          <ac:chgData name="Abhishek anand" userId="5ca6ea73d933f35d" providerId="LiveId" clId="{CACED41A-DCF8-433A-9479-A494F3208B2D}" dt="2021-12-27T18:27:28.681" v="398" actId="478"/>
          <ac:spMkLst>
            <pc:docMk/>
            <pc:sldMk cId="3979649407" sldId="259"/>
            <ac:spMk id="34" creationId="{182C2394-67F8-42F9-93F8-203F32018DD5}"/>
          </ac:spMkLst>
        </pc:spChg>
        <pc:spChg chg="add del">
          <ac:chgData name="Abhishek anand" userId="5ca6ea73d933f35d" providerId="LiveId" clId="{CACED41A-DCF8-433A-9479-A494F3208B2D}" dt="2021-12-27T18:27:28.681" v="398" actId="478"/>
          <ac:spMkLst>
            <pc:docMk/>
            <pc:sldMk cId="3979649407" sldId="259"/>
            <ac:spMk id="35" creationId="{7E320CF5-0B49-4F16-B35F-E6B0D21078B2}"/>
          </ac:spMkLst>
        </pc:spChg>
        <pc:spChg chg="add del">
          <ac:chgData name="Abhishek anand" userId="5ca6ea73d933f35d" providerId="LiveId" clId="{CACED41A-DCF8-433A-9479-A494F3208B2D}" dt="2021-12-27T18:27:28.681" v="398" actId="478"/>
          <ac:spMkLst>
            <pc:docMk/>
            <pc:sldMk cId="3979649407" sldId="259"/>
            <ac:spMk id="36" creationId="{88A66407-9785-45E6-861A-EC13DC738EAF}"/>
          </ac:spMkLst>
        </pc:spChg>
        <pc:spChg chg="add del">
          <ac:chgData name="Abhishek anand" userId="5ca6ea73d933f35d" providerId="LiveId" clId="{CACED41A-DCF8-433A-9479-A494F3208B2D}" dt="2021-12-27T18:27:28.681" v="398" actId="478"/>
          <ac:spMkLst>
            <pc:docMk/>
            <pc:sldMk cId="3979649407" sldId="259"/>
            <ac:spMk id="37" creationId="{5ED7EC16-F5D4-4F18-819C-52635DE0883C}"/>
          </ac:spMkLst>
        </pc:spChg>
        <pc:spChg chg="add del">
          <ac:chgData name="Abhishek anand" userId="5ca6ea73d933f35d" providerId="LiveId" clId="{CACED41A-DCF8-433A-9479-A494F3208B2D}" dt="2021-12-27T18:27:28.681" v="398" actId="478"/>
          <ac:spMkLst>
            <pc:docMk/>
            <pc:sldMk cId="3979649407" sldId="259"/>
            <ac:spMk id="38" creationId="{10CE29B6-522A-4BAB-AB04-0831B936642E}"/>
          </ac:spMkLst>
        </pc:spChg>
        <pc:spChg chg="add del">
          <ac:chgData name="Abhishek anand" userId="5ca6ea73d933f35d" providerId="LiveId" clId="{CACED41A-DCF8-433A-9479-A494F3208B2D}" dt="2021-12-27T18:27:28.681" v="398" actId="478"/>
          <ac:spMkLst>
            <pc:docMk/>
            <pc:sldMk cId="3979649407" sldId="259"/>
            <ac:spMk id="39" creationId="{08A22D32-DA0D-4C21-8456-023A5183CB7E}"/>
          </ac:spMkLst>
        </pc:spChg>
        <pc:spChg chg="add del">
          <ac:chgData name="Abhishek anand" userId="5ca6ea73d933f35d" providerId="LiveId" clId="{CACED41A-DCF8-433A-9479-A494F3208B2D}" dt="2021-12-27T18:27:28.681" v="398" actId="478"/>
          <ac:spMkLst>
            <pc:docMk/>
            <pc:sldMk cId="3979649407" sldId="259"/>
            <ac:spMk id="40" creationId="{101F460C-6E8D-4583-9023-490A7B4F49FB}"/>
          </ac:spMkLst>
        </pc:spChg>
        <pc:spChg chg="add del">
          <ac:chgData name="Abhishek anand" userId="5ca6ea73d933f35d" providerId="LiveId" clId="{CACED41A-DCF8-433A-9479-A494F3208B2D}" dt="2021-12-27T18:27:28.681" v="398" actId="478"/>
          <ac:spMkLst>
            <pc:docMk/>
            <pc:sldMk cId="3979649407" sldId="259"/>
            <ac:spMk id="41" creationId="{2680753C-1941-4C26-86FB-B76AB554877B}"/>
          </ac:spMkLst>
        </pc:spChg>
        <pc:spChg chg="add del">
          <ac:chgData name="Abhishek anand" userId="5ca6ea73d933f35d" providerId="LiveId" clId="{CACED41A-DCF8-433A-9479-A494F3208B2D}" dt="2021-12-27T18:27:28.681" v="398" actId="478"/>
          <ac:spMkLst>
            <pc:docMk/>
            <pc:sldMk cId="3979649407" sldId="259"/>
            <ac:spMk id="42" creationId="{6385F6CB-73CC-4BE9-A016-F86137184C03}"/>
          </ac:spMkLst>
        </pc:spChg>
        <pc:spChg chg="add del">
          <ac:chgData name="Abhishek anand" userId="5ca6ea73d933f35d" providerId="LiveId" clId="{CACED41A-DCF8-433A-9479-A494F3208B2D}" dt="2021-12-27T18:27:28.681" v="398" actId="478"/>
          <ac:spMkLst>
            <pc:docMk/>
            <pc:sldMk cId="3979649407" sldId="259"/>
            <ac:spMk id="43" creationId="{01F6790C-576E-478B-9C56-9C49BD56163B}"/>
          </ac:spMkLst>
        </pc:spChg>
        <pc:spChg chg="add del">
          <ac:chgData name="Abhishek anand" userId="5ca6ea73d933f35d" providerId="LiveId" clId="{CACED41A-DCF8-433A-9479-A494F3208B2D}" dt="2021-12-27T18:27:28.681" v="398" actId="478"/>
          <ac:spMkLst>
            <pc:docMk/>
            <pc:sldMk cId="3979649407" sldId="259"/>
            <ac:spMk id="44" creationId="{6A8B027D-CF29-4AC8-8459-DAE847D084B4}"/>
          </ac:spMkLst>
        </pc:spChg>
        <pc:spChg chg="add del">
          <ac:chgData name="Abhishek anand" userId="5ca6ea73d933f35d" providerId="LiveId" clId="{CACED41A-DCF8-433A-9479-A494F3208B2D}" dt="2021-12-27T18:27:28.681" v="398" actId="478"/>
          <ac:spMkLst>
            <pc:docMk/>
            <pc:sldMk cId="3979649407" sldId="259"/>
            <ac:spMk id="45" creationId="{D944ED4F-92FC-43C0-BCC5-AE30D69875E1}"/>
          </ac:spMkLst>
        </pc:spChg>
        <pc:spChg chg="add del">
          <ac:chgData name="Abhishek anand" userId="5ca6ea73d933f35d" providerId="LiveId" clId="{CACED41A-DCF8-433A-9479-A494F3208B2D}" dt="2021-12-27T18:27:28.681" v="398" actId="478"/>
          <ac:spMkLst>
            <pc:docMk/>
            <pc:sldMk cId="3979649407" sldId="259"/>
            <ac:spMk id="46" creationId="{6D2F0BEB-380F-4E33-A5ED-972E9C1E5759}"/>
          </ac:spMkLst>
        </pc:spChg>
        <pc:spChg chg="add del">
          <ac:chgData name="Abhishek anand" userId="5ca6ea73d933f35d" providerId="LiveId" clId="{CACED41A-DCF8-433A-9479-A494F3208B2D}" dt="2021-12-27T18:27:28.681" v="398" actId="478"/>
          <ac:spMkLst>
            <pc:docMk/>
            <pc:sldMk cId="3979649407" sldId="259"/>
            <ac:spMk id="47" creationId="{691BA076-F0AD-424D-BEC8-AEFF724707D2}"/>
          </ac:spMkLst>
        </pc:spChg>
        <pc:spChg chg="add del mod">
          <ac:chgData name="Abhishek anand" userId="5ca6ea73d933f35d" providerId="LiveId" clId="{CACED41A-DCF8-433A-9479-A494F3208B2D}" dt="2021-12-27T18:27:28.681" v="398" actId="478"/>
          <ac:spMkLst>
            <pc:docMk/>
            <pc:sldMk cId="3979649407" sldId="259"/>
            <ac:spMk id="80" creationId="{AAC68D76-7D7C-4027-9AD0-95513834590A}"/>
          </ac:spMkLst>
        </pc:spChg>
        <pc:grpChg chg="add del">
          <ac:chgData name="Abhishek anand" userId="5ca6ea73d933f35d" providerId="LiveId" clId="{CACED41A-DCF8-433A-9479-A494F3208B2D}" dt="2021-12-27T18:27:28.681" v="398" actId="478"/>
          <ac:grpSpMkLst>
            <pc:docMk/>
            <pc:sldMk cId="3979649407" sldId="259"/>
            <ac:grpSpMk id="48" creationId="{362EC019-9397-43FF-B4DC-5E4643952778}"/>
          </ac:grpSpMkLst>
        </pc:grpChg>
        <pc:grpChg chg="add del">
          <ac:chgData name="Abhishek anand" userId="5ca6ea73d933f35d" providerId="LiveId" clId="{CACED41A-DCF8-433A-9479-A494F3208B2D}" dt="2021-12-27T18:27:28.681" v="398" actId="478"/>
          <ac:grpSpMkLst>
            <pc:docMk/>
            <pc:sldMk cId="3979649407" sldId="259"/>
            <ac:grpSpMk id="54" creationId="{3E0A90EC-4FDD-40C6-B415-E0CCEA8A525D}"/>
          </ac:grpSpMkLst>
        </pc:grpChg>
        <pc:grpChg chg="add del">
          <ac:chgData name="Abhishek anand" userId="5ca6ea73d933f35d" providerId="LiveId" clId="{CACED41A-DCF8-433A-9479-A494F3208B2D}" dt="2021-12-27T18:27:28.681" v="398" actId="478"/>
          <ac:grpSpMkLst>
            <pc:docMk/>
            <pc:sldMk cId="3979649407" sldId="259"/>
            <ac:grpSpMk id="60" creationId="{5CE7D87C-1CDB-441C-960F-5D0AAF31138A}"/>
          </ac:grpSpMkLst>
        </pc:grpChg>
        <pc:grpChg chg="add del">
          <ac:chgData name="Abhishek anand" userId="5ca6ea73d933f35d" providerId="LiveId" clId="{CACED41A-DCF8-433A-9479-A494F3208B2D}" dt="2021-12-27T18:27:28.681" v="398" actId="478"/>
          <ac:grpSpMkLst>
            <pc:docMk/>
            <pc:sldMk cId="3979649407" sldId="259"/>
            <ac:grpSpMk id="66" creationId="{5D3BB467-1A37-4C19-B3B5-F766EDACF1DC}"/>
          </ac:grpSpMkLst>
        </pc:grpChg>
        <pc:grpChg chg="add del">
          <ac:chgData name="Abhishek anand" userId="5ca6ea73d933f35d" providerId="LiveId" clId="{CACED41A-DCF8-433A-9479-A494F3208B2D}" dt="2021-12-27T18:27:28.681" v="398" actId="478"/>
          <ac:grpSpMkLst>
            <pc:docMk/>
            <pc:sldMk cId="3979649407" sldId="259"/>
            <ac:grpSpMk id="72" creationId="{FC0F1A9B-39C0-4CE4-AE98-EA167DFEF31E}"/>
          </ac:grpSpMkLst>
        </pc:grpChg>
        <pc:grpChg chg="add del">
          <ac:chgData name="Abhishek anand" userId="5ca6ea73d933f35d" providerId="LiveId" clId="{CACED41A-DCF8-433A-9479-A494F3208B2D}" dt="2021-12-27T18:27:28.681" v="398" actId="478"/>
          <ac:grpSpMkLst>
            <pc:docMk/>
            <pc:sldMk cId="3979649407" sldId="259"/>
            <ac:grpSpMk id="78" creationId="{9481F9A0-9E42-436B-BDE9-BC679D4D0753}"/>
          </ac:grpSpMkLst>
        </pc:grpChg>
      </pc:sldChg>
      <pc:sldChg chg="addSp delSp modSp mod ord modNotesTx">
        <pc:chgData name="Abhishek anand" userId="5ca6ea73d933f35d" providerId="LiveId" clId="{CACED41A-DCF8-433A-9479-A494F3208B2D}" dt="2021-12-27T19:54:10.877" v="2572" actId="14100"/>
        <pc:sldMkLst>
          <pc:docMk/>
          <pc:sldMk cId="4179153492" sldId="299"/>
        </pc:sldMkLst>
        <pc:spChg chg="add mod">
          <ac:chgData name="Abhishek anand" userId="5ca6ea73d933f35d" providerId="LiveId" clId="{CACED41A-DCF8-433A-9479-A494F3208B2D}" dt="2021-12-27T19:52:59.155" v="2559" actId="1076"/>
          <ac:spMkLst>
            <pc:docMk/>
            <pc:sldMk cId="4179153492" sldId="299"/>
            <ac:spMk id="2" creationId="{F4F59E65-EEF8-4555-A532-E7732750CE1C}"/>
          </ac:spMkLst>
        </pc:spChg>
        <pc:spChg chg="mod">
          <ac:chgData name="Abhishek anand" userId="5ca6ea73d933f35d" providerId="LiveId" clId="{CACED41A-DCF8-433A-9479-A494F3208B2D}" dt="2021-12-27T19:53:38.907" v="2569" actId="120"/>
          <ac:spMkLst>
            <pc:docMk/>
            <pc:sldMk cId="4179153492" sldId="299"/>
            <ac:spMk id="7" creationId="{E64F1E80-8BFE-441E-B69A-0E99337C4F0C}"/>
          </ac:spMkLst>
        </pc:spChg>
        <pc:spChg chg="del mod">
          <ac:chgData name="Abhishek anand" userId="5ca6ea73d933f35d" providerId="LiveId" clId="{CACED41A-DCF8-433A-9479-A494F3208B2D}" dt="2021-12-27T19:44:02.510" v="2171" actId="478"/>
          <ac:spMkLst>
            <pc:docMk/>
            <pc:sldMk cId="4179153492" sldId="299"/>
            <ac:spMk id="8" creationId="{1EF7C345-4A31-44FE-AC5C-F7299547588B}"/>
          </ac:spMkLst>
        </pc:spChg>
        <pc:spChg chg="add mod">
          <ac:chgData name="Abhishek anand" userId="5ca6ea73d933f35d" providerId="LiveId" clId="{CACED41A-DCF8-433A-9479-A494F3208B2D}" dt="2021-12-27T19:53:15.949" v="2562" actId="1076"/>
          <ac:spMkLst>
            <pc:docMk/>
            <pc:sldMk cId="4179153492" sldId="299"/>
            <ac:spMk id="9" creationId="{BCDBA94E-8B42-450C-A7B5-0799DAA2BC41}"/>
          </ac:spMkLst>
        </pc:spChg>
        <pc:picChg chg="add mod">
          <ac:chgData name="Abhishek anand" userId="5ca6ea73d933f35d" providerId="LiveId" clId="{CACED41A-DCF8-433A-9479-A494F3208B2D}" dt="2021-12-27T19:54:10.877" v="2572" actId="14100"/>
          <ac:picMkLst>
            <pc:docMk/>
            <pc:sldMk cId="4179153492" sldId="299"/>
            <ac:picMk id="10" creationId="{60B8021D-574F-464C-A7DF-F39DF9B23B17}"/>
          </ac:picMkLst>
        </pc:picChg>
      </pc:sldChg>
      <pc:sldChg chg="modSp mod ord">
        <pc:chgData name="Abhishek anand" userId="5ca6ea73d933f35d" providerId="LiveId" clId="{CACED41A-DCF8-433A-9479-A494F3208B2D}" dt="2021-12-27T18:14:54.281" v="133"/>
        <pc:sldMkLst>
          <pc:docMk/>
          <pc:sldMk cId="1557309788" sldId="310"/>
        </pc:sldMkLst>
        <pc:spChg chg="mod">
          <ac:chgData name="Abhishek anand" userId="5ca6ea73d933f35d" providerId="LiveId" clId="{CACED41A-DCF8-433A-9479-A494F3208B2D}" dt="2021-12-27T18:12:28.466" v="112" actId="688"/>
          <ac:spMkLst>
            <pc:docMk/>
            <pc:sldMk cId="1557309788" sldId="310"/>
            <ac:spMk id="3" creationId="{D385C3F3-4BB0-4F5E-B451-DB67848CC00C}"/>
          </ac:spMkLst>
        </pc:spChg>
        <pc:grpChg chg="mod">
          <ac:chgData name="Abhishek anand" userId="5ca6ea73d933f35d" providerId="LiveId" clId="{CACED41A-DCF8-433A-9479-A494F3208B2D}" dt="2021-12-27T18:12:28.333" v="111" actId="1076"/>
          <ac:grpSpMkLst>
            <pc:docMk/>
            <pc:sldMk cId="1557309788" sldId="310"/>
            <ac:grpSpMk id="71" creationId="{433AAE4D-6CDC-4A1E-B3D3-FCC9BF9D25F7}"/>
          </ac:grpSpMkLst>
        </pc:grpChg>
        <pc:grpChg chg="mod">
          <ac:chgData name="Abhishek anand" userId="5ca6ea73d933f35d" providerId="LiveId" clId="{CACED41A-DCF8-433A-9479-A494F3208B2D}" dt="2021-12-27T18:12:28.177" v="110" actId="1076"/>
          <ac:grpSpMkLst>
            <pc:docMk/>
            <pc:sldMk cId="1557309788" sldId="310"/>
            <ac:grpSpMk id="80" creationId="{38054F6E-8B9A-4F63-B081-9A322293AD56}"/>
          </ac:grpSpMkLst>
        </pc:grpChg>
      </pc:sldChg>
      <pc:sldChg chg="addSp delSp modSp mod ord">
        <pc:chgData name="Abhishek anand" userId="5ca6ea73d933f35d" providerId="LiveId" clId="{CACED41A-DCF8-433A-9479-A494F3208B2D}" dt="2021-12-27T18:50:10.571" v="679"/>
        <pc:sldMkLst>
          <pc:docMk/>
          <pc:sldMk cId="3827296069" sldId="313"/>
        </pc:sldMkLst>
        <pc:spChg chg="mod">
          <ac:chgData name="Abhishek anand" userId="5ca6ea73d933f35d" providerId="LiveId" clId="{CACED41A-DCF8-433A-9479-A494F3208B2D}" dt="2021-12-27T18:46:41.622" v="648" actId="20577"/>
          <ac:spMkLst>
            <pc:docMk/>
            <pc:sldMk cId="3827296069" sldId="313"/>
            <ac:spMk id="2" creationId="{D735F7F3-C1B5-4B60-A00A-4EB618DDFB5A}"/>
          </ac:spMkLst>
        </pc:spChg>
        <pc:spChg chg="del topLvl">
          <ac:chgData name="Abhishek anand" userId="5ca6ea73d933f35d" providerId="LiveId" clId="{CACED41A-DCF8-433A-9479-A494F3208B2D}" dt="2021-12-27T18:49:06.702" v="669" actId="478"/>
          <ac:spMkLst>
            <pc:docMk/>
            <pc:sldMk cId="3827296069" sldId="313"/>
            <ac:spMk id="36" creationId="{B786C859-EEE3-4EB8-BF0A-E25C039C8D15}"/>
          </ac:spMkLst>
        </pc:spChg>
        <pc:spChg chg="del topLvl">
          <ac:chgData name="Abhishek anand" userId="5ca6ea73d933f35d" providerId="LiveId" clId="{CACED41A-DCF8-433A-9479-A494F3208B2D}" dt="2021-12-27T18:49:10.110" v="670" actId="478"/>
          <ac:spMkLst>
            <pc:docMk/>
            <pc:sldMk cId="3827296069" sldId="313"/>
            <ac:spMk id="37" creationId="{65644862-C81D-494C-A5A6-5884A779EA18}"/>
          </ac:spMkLst>
        </pc:spChg>
        <pc:spChg chg="del">
          <ac:chgData name="Abhishek anand" userId="5ca6ea73d933f35d" providerId="LiveId" clId="{CACED41A-DCF8-433A-9479-A494F3208B2D}" dt="2021-12-27T18:47:18.930" v="655" actId="478"/>
          <ac:spMkLst>
            <pc:docMk/>
            <pc:sldMk cId="3827296069" sldId="313"/>
            <ac:spMk id="59" creationId="{F3781336-A4DC-4681-89D1-127DCA099027}"/>
          </ac:spMkLst>
        </pc:spChg>
        <pc:spChg chg="del">
          <ac:chgData name="Abhishek anand" userId="5ca6ea73d933f35d" providerId="LiveId" clId="{CACED41A-DCF8-433A-9479-A494F3208B2D}" dt="2021-12-27T18:49:16.699" v="671" actId="478"/>
          <ac:spMkLst>
            <pc:docMk/>
            <pc:sldMk cId="3827296069" sldId="313"/>
            <ac:spMk id="60" creationId="{F1D58411-8DDA-48BA-B9DC-E588BA0A99B6}"/>
          </ac:spMkLst>
        </pc:spChg>
        <pc:spChg chg="del">
          <ac:chgData name="Abhishek anand" userId="5ca6ea73d933f35d" providerId="LiveId" clId="{CACED41A-DCF8-433A-9479-A494F3208B2D}" dt="2021-12-27T18:49:16.699" v="671" actId="478"/>
          <ac:spMkLst>
            <pc:docMk/>
            <pc:sldMk cId="3827296069" sldId="313"/>
            <ac:spMk id="61" creationId="{98C0C36E-B745-4D06-A990-5D58C7862440}"/>
          </ac:spMkLst>
        </pc:spChg>
        <pc:spChg chg="del">
          <ac:chgData name="Abhishek anand" userId="5ca6ea73d933f35d" providerId="LiveId" clId="{CACED41A-DCF8-433A-9479-A494F3208B2D}" dt="2021-12-27T18:47:18.930" v="655" actId="478"/>
          <ac:spMkLst>
            <pc:docMk/>
            <pc:sldMk cId="3827296069" sldId="313"/>
            <ac:spMk id="62" creationId="{6A76BD95-E7B1-45DD-BC4E-0BF093199231}"/>
          </ac:spMkLst>
        </pc:spChg>
        <pc:spChg chg="del">
          <ac:chgData name="Abhishek anand" userId="5ca6ea73d933f35d" providerId="LiveId" clId="{CACED41A-DCF8-433A-9479-A494F3208B2D}" dt="2021-12-27T18:47:18.930" v="655" actId="478"/>
          <ac:spMkLst>
            <pc:docMk/>
            <pc:sldMk cId="3827296069" sldId="313"/>
            <ac:spMk id="63" creationId="{31E766FA-5C61-4F58-BB31-0446D2BF16F7}"/>
          </ac:spMkLst>
        </pc:spChg>
        <pc:spChg chg="del">
          <ac:chgData name="Abhishek anand" userId="5ca6ea73d933f35d" providerId="LiveId" clId="{CACED41A-DCF8-433A-9479-A494F3208B2D}" dt="2021-12-27T18:49:16.699" v="671" actId="478"/>
          <ac:spMkLst>
            <pc:docMk/>
            <pc:sldMk cId="3827296069" sldId="313"/>
            <ac:spMk id="64" creationId="{51B64407-005E-4BE4-BE57-4842AF957E30}"/>
          </ac:spMkLst>
        </pc:spChg>
        <pc:spChg chg="add del mod">
          <ac:chgData name="Abhishek anand" userId="5ca6ea73d933f35d" providerId="LiveId" clId="{CACED41A-DCF8-433A-9479-A494F3208B2D}" dt="2021-12-27T18:46:30.153" v="612" actId="478"/>
          <ac:spMkLst>
            <pc:docMk/>
            <pc:sldMk cId="3827296069" sldId="313"/>
            <ac:spMk id="65" creationId="{1948BE4B-EA41-4162-8DB3-12C6A0ACA054}"/>
          </ac:spMkLst>
        </pc:spChg>
        <pc:spChg chg="add mod">
          <ac:chgData name="Abhishek anand" userId="5ca6ea73d933f35d" providerId="LiveId" clId="{CACED41A-DCF8-433A-9479-A494F3208B2D}" dt="2021-12-27T18:49:01.111" v="668" actId="14100"/>
          <ac:spMkLst>
            <pc:docMk/>
            <pc:sldMk cId="3827296069" sldId="313"/>
            <ac:spMk id="66" creationId="{0784C0E1-EB89-4574-8F22-E136C121C973}"/>
          </ac:spMkLst>
        </pc:spChg>
        <pc:spChg chg="add mod">
          <ac:chgData name="Abhishek anand" userId="5ca6ea73d933f35d" providerId="LiveId" clId="{CACED41A-DCF8-433A-9479-A494F3208B2D}" dt="2021-12-27T18:48:58.599" v="667" actId="14100"/>
          <ac:spMkLst>
            <pc:docMk/>
            <pc:sldMk cId="3827296069" sldId="313"/>
            <ac:spMk id="67" creationId="{F2484143-3837-4EA2-84D1-4CBBAC81DE93}"/>
          </ac:spMkLst>
        </pc:spChg>
        <pc:grpChg chg="del">
          <ac:chgData name="Abhishek anand" userId="5ca6ea73d933f35d" providerId="LiveId" clId="{CACED41A-DCF8-433A-9479-A494F3208B2D}" dt="2021-12-27T18:49:06.702" v="669" actId="478"/>
          <ac:grpSpMkLst>
            <pc:docMk/>
            <pc:sldMk cId="3827296069" sldId="313"/>
            <ac:grpSpMk id="35" creationId="{05D51F4B-366A-49CD-8E5E-9794B48539C1}"/>
          </ac:grpSpMkLst>
        </pc:grpChg>
        <pc:grpChg chg="del">
          <ac:chgData name="Abhishek anand" userId="5ca6ea73d933f35d" providerId="LiveId" clId="{CACED41A-DCF8-433A-9479-A494F3208B2D}" dt="2021-12-27T18:46:21.802" v="609" actId="478"/>
          <ac:grpSpMkLst>
            <pc:docMk/>
            <pc:sldMk cId="3827296069" sldId="313"/>
            <ac:grpSpMk id="38" creationId="{0B5A4909-A6D7-4A0E-9EC0-D6E163F8B74A}"/>
          </ac:grpSpMkLst>
        </pc:grpChg>
        <pc:grpChg chg="del">
          <ac:chgData name="Abhishek anand" userId="5ca6ea73d933f35d" providerId="LiveId" clId="{CACED41A-DCF8-433A-9479-A494F3208B2D}" dt="2021-12-27T18:47:18.930" v="655" actId="478"/>
          <ac:grpSpMkLst>
            <pc:docMk/>
            <pc:sldMk cId="3827296069" sldId="313"/>
            <ac:grpSpMk id="41" creationId="{F92958A9-009A-4DE5-9267-2DCEF960CBCC}"/>
          </ac:grpSpMkLst>
        </pc:grpChg>
        <pc:grpChg chg="del">
          <ac:chgData name="Abhishek anand" userId="5ca6ea73d933f35d" providerId="LiveId" clId="{CACED41A-DCF8-433A-9479-A494F3208B2D}" dt="2021-12-27T18:49:16.699" v="671" actId="478"/>
          <ac:grpSpMkLst>
            <pc:docMk/>
            <pc:sldMk cId="3827296069" sldId="313"/>
            <ac:grpSpMk id="44" creationId="{DB51A0C6-0D90-4F06-BEBA-1D4B665CF2C6}"/>
          </ac:grpSpMkLst>
        </pc:grpChg>
        <pc:grpChg chg="del">
          <ac:chgData name="Abhishek anand" userId="5ca6ea73d933f35d" providerId="LiveId" clId="{CACED41A-DCF8-433A-9479-A494F3208B2D}" dt="2021-12-27T18:47:18.930" v="655" actId="478"/>
          <ac:grpSpMkLst>
            <pc:docMk/>
            <pc:sldMk cId="3827296069" sldId="313"/>
            <ac:grpSpMk id="47" creationId="{6C225966-7004-4BB5-B324-78D2493E92B3}"/>
          </ac:grpSpMkLst>
        </pc:grpChg>
        <pc:grpChg chg="del">
          <ac:chgData name="Abhishek anand" userId="5ca6ea73d933f35d" providerId="LiveId" clId="{CACED41A-DCF8-433A-9479-A494F3208B2D}" dt="2021-12-27T18:49:16.699" v="671" actId="478"/>
          <ac:grpSpMkLst>
            <pc:docMk/>
            <pc:sldMk cId="3827296069" sldId="313"/>
            <ac:grpSpMk id="50" creationId="{A920D7C9-56DA-4C1B-ACAE-6F3D05D1A9C9}"/>
          </ac:grpSpMkLst>
        </pc:grpChg>
        <pc:grpChg chg="del">
          <ac:chgData name="Abhishek anand" userId="5ca6ea73d933f35d" providerId="LiveId" clId="{CACED41A-DCF8-433A-9479-A494F3208B2D}" dt="2021-12-27T18:47:18.930" v="655" actId="478"/>
          <ac:grpSpMkLst>
            <pc:docMk/>
            <pc:sldMk cId="3827296069" sldId="313"/>
            <ac:grpSpMk id="53" creationId="{432C6E19-2739-4079-843A-D9657488D5BA}"/>
          </ac:grpSpMkLst>
        </pc:grpChg>
        <pc:grpChg chg="del">
          <ac:chgData name="Abhishek anand" userId="5ca6ea73d933f35d" providerId="LiveId" clId="{CACED41A-DCF8-433A-9479-A494F3208B2D}" dt="2021-12-27T18:49:16.699" v="671" actId="478"/>
          <ac:grpSpMkLst>
            <pc:docMk/>
            <pc:sldMk cId="3827296069" sldId="313"/>
            <ac:grpSpMk id="56" creationId="{B27DEB9D-08AA-4164-A5E0-A771DFD3155D}"/>
          </ac:grpSpMkLst>
        </pc:grpChg>
        <pc:picChg chg="add mod">
          <ac:chgData name="Abhishek anand" userId="5ca6ea73d933f35d" providerId="LiveId" clId="{CACED41A-DCF8-433A-9479-A494F3208B2D}" dt="2021-12-27T18:49:58.708" v="677" actId="1076"/>
          <ac:picMkLst>
            <pc:docMk/>
            <pc:sldMk cId="3827296069" sldId="313"/>
            <ac:picMk id="20" creationId="{A8549711-9283-47A2-A754-BF616C8C2797}"/>
          </ac:picMkLst>
        </pc:picChg>
      </pc:sldChg>
      <pc:sldChg chg="modSp mod">
        <pc:chgData name="Abhishek anand" userId="5ca6ea73d933f35d" providerId="LiveId" clId="{CACED41A-DCF8-433A-9479-A494F3208B2D}" dt="2021-12-27T19:43:01.442" v="2103" actId="20577"/>
        <pc:sldMkLst>
          <pc:docMk/>
          <pc:sldMk cId="3940008774" sldId="333"/>
        </pc:sldMkLst>
        <pc:spChg chg="mod">
          <ac:chgData name="Abhishek anand" userId="5ca6ea73d933f35d" providerId="LiveId" clId="{CACED41A-DCF8-433A-9479-A494F3208B2D}" dt="2021-12-27T19:43:01.442" v="2103" actId="20577"/>
          <ac:spMkLst>
            <pc:docMk/>
            <pc:sldMk cId="3940008774" sldId="333"/>
            <ac:spMk id="44" creationId="{B6806A98-3C97-42D6-AA7A-82DD27014766}"/>
          </ac:spMkLst>
        </pc:spChg>
      </pc:sldChg>
      <pc:sldChg chg="modSp mod">
        <pc:chgData name="Abhishek anand" userId="5ca6ea73d933f35d" providerId="LiveId" clId="{CACED41A-DCF8-433A-9479-A494F3208B2D}" dt="2021-12-27T19:42:03.793" v="2095" actId="17032"/>
        <pc:sldMkLst>
          <pc:docMk/>
          <pc:sldMk cId="3883369230" sldId="335"/>
        </pc:sldMkLst>
        <pc:spChg chg="mod">
          <ac:chgData name="Abhishek anand" userId="5ca6ea73d933f35d" providerId="LiveId" clId="{CACED41A-DCF8-433A-9479-A494F3208B2D}" dt="2021-12-27T19:42:03.793" v="2095" actId="17032"/>
          <ac:spMkLst>
            <pc:docMk/>
            <pc:sldMk cId="3883369230" sldId="335"/>
            <ac:spMk id="2" creationId="{2E7AFA2C-59A6-4ED2-BD2F-BB0614C1CCEA}"/>
          </ac:spMkLst>
        </pc:spChg>
      </pc:sldChg>
      <pc:sldChg chg="del">
        <pc:chgData name="Abhishek anand" userId="5ca6ea73d933f35d" providerId="LiveId" clId="{CACED41A-DCF8-433A-9479-A494F3208B2D}" dt="2021-12-27T18:05:36.316" v="14" actId="47"/>
        <pc:sldMkLst>
          <pc:docMk/>
          <pc:sldMk cId="124102353" sldId="353"/>
        </pc:sldMkLst>
      </pc:sldChg>
      <pc:sldChg chg="addSp modSp new mod">
        <pc:chgData name="Abhishek anand" userId="5ca6ea73d933f35d" providerId="LiveId" clId="{CACED41A-DCF8-433A-9479-A494F3208B2D}" dt="2021-12-27T18:13:48.673" v="126" actId="27636"/>
        <pc:sldMkLst>
          <pc:docMk/>
          <pc:sldMk cId="2365901450" sldId="355"/>
        </pc:sldMkLst>
        <pc:spChg chg="add mod">
          <ac:chgData name="Abhishek anand" userId="5ca6ea73d933f35d" providerId="LiveId" clId="{CACED41A-DCF8-433A-9479-A494F3208B2D}" dt="2021-12-27T18:13:37.019" v="119" actId="1076"/>
          <ac:spMkLst>
            <pc:docMk/>
            <pc:sldMk cId="2365901450" sldId="355"/>
            <ac:spMk id="2" creationId="{8FEA6505-3D1F-4F3A-9DB5-83CDEEFFC123}"/>
          </ac:spMkLst>
        </pc:spChg>
        <pc:spChg chg="add mod">
          <ac:chgData name="Abhishek anand" userId="5ca6ea73d933f35d" providerId="LiveId" clId="{CACED41A-DCF8-433A-9479-A494F3208B2D}" dt="2021-12-27T18:13:48.673" v="126" actId="27636"/>
          <ac:spMkLst>
            <pc:docMk/>
            <pc:sldMk cId="2365901450" sldId="355"/>
            <ac:spMk id="3" creationId="{BFDC6E31-2FA0-4243-95EE-FD571311E189}"/>
          </ac:spMkLst>
        </pc:spChg>
      </pc:sldChg>
      <pc:sldChg chg="new del">
        <pc:chgData name="Abhishek anand" userId="5ca6ea73d933f35d" providerId="LiveId" clId="{CACED41A-DCF8-433A-9479-A494F3208B2D}" dt="2021-12-27T18:14:41.159" v="131" actId="47"/>
        <pc:sldMkLst>
          <pc:docMk/>
          <pc:sldMk cId="1605192613" sldId="356"/>
        </pc:sldMkLst>
      </pc:sldChg>
      <pc:sldChg chg="addSp delSp modSp add mod ord">
        <pc:chgData name="Abhishek anand" userId="5ca6ea73d933f35d" providerId="LiveId" clId="{CACED41A-DCF8-433A-9479-A494F3208B2D}" dt="2021-12-27T18:22:44.012" v="350" actId="20577"/>
        <pc:sldMkLst>
          <pc:docMk/>
          <pc:sldMk cId="1061832730" sldId="357"/>
        </pc:sldMkLst>
        <pc:spChg chg="del">
          <ac:chgData name="Abhishek anand" userId="5ca6ea73d933f35d" providerId="LiveId" clId="{CACED41A-DCF8-433A-9479-A494F3208B2D}" dt="2021-12-27T18:18:14.654" v="174" actId="478"/>
          <ac:spMkLst>
            <pc:docMk/>
            <pc:sldMk cId="1061832730" sldId="357"/>
            <ac:spMk id="2" creationId="{B652336F-F75F-4E35-8579-315A2CA929C9}"/>
          </ac:spMkLst>
        </pc:spChg>
        <pc:spChg chg="del mod">
          <ac:chgData name="Abhishek anand" userId="5ca6ea73d933f35d" providerId="LiveId" clId="{CACED41A-DCF8-433A-9479-A494F3208B2D}" dt="2021-12-27T18:18:14.655" v="176"/>
          <ac:spMkLst>
            <pc:docMk/>
            <pc:sldMk cId="1061832730" sldId="357"/>
            <ac:spMk id="5" creationId="{46503BA8-1950-433A-8C9C-3CC59844B1A3}"/>
          </ac:spMkLst>
        </pc:spChg>
        <pc:spChg chg="add mod">
          <ac:chgData name="Abhishek anand" userId="5ca6ea73d933f35d" providerId="LiveId" clId="{CACED41A-DCF8-433A-9479-A494F3208B2D}" dt="2021-12-27T18:17:24.457" v="136" actId="1076"/>
          <ac:spMkLst>
            <pc:docMk/>
            <pc:sldMk cId="1061832730" sldId="357"/>
            <ac:spMk id="7" creationId="{2B177844-BABE-4E0E-927C-82589DF65D83}"/>
          </ac:spMkLst>
        </pc:spChg>
        <pc:spChg chg="add mod">
          <ac:chgData name="Abhishek anand" userId="5ca6ea73d933f35d" providerId="LiveId" clId="{CACED41A-DCF8-433A-9479-A494F3208B2D}" dt="2021-12-27T18:22:44.012" v="350" actId="20577"/>
          <ac:spMkLst>
            <pc:docMk/>
            <pc:sldMk cId="1061832730" sldId="357"/>
            <ac:spMk id="8" creationId="{C6F172CF-C569-47FF-9E7C-87ED3453B369}"/>
          </ac:spMkLst>
        </pc:spChg>
      </pc:sldChg>
      <pc:sldChg chg="addSp delSp modSp add mod">
        <pc:chgData name="Abhishek anand" userId="5ca6ea73d933f35d" providerId="LiveId" clId="{CACED41A-DCF8-433A-9479-A494F3208B2D}" dt="2021-12-27T18:31:00.072" v="410" actId="478"/>
        <pc:sldMkLst>
          <pc:docMk/>
          <pc:sldMk cId="475054035" sldId="358"/>
        </pc:sldMkLst>
        <pc:spChg chg="add mod">
          <ac:chgData name="Abhishek anand" userId="5ca6ea73d933f35d" providerId="LiveId" clId="{CACED41A-DCF8-433A-9479-A494F3208B2D}" dt="2021-12-27T18:23:44.835" v="359" actId="1076"/>
          <ac:spMkLst>
            <pc:docMk/>
            <pc:sldMk cId="475054035" sldId="358"/>
            <ac:spMk id="4" creationId="{A24BD76F-2708-43FE-AEBA-70BE88E8CE24}"/>
          </ac:spMkLst>
        </pc:spChg>
        <pc:spChg chg="add del mod">
          <ac:chgData name="Abhishek anand" userId="5ca6ea73d933f35d" providerId="LiveId" clId="{CACED41A-DCF8-433A-9479-A494F3208B2D}" dt="2021-12-27T18:24:37.245" v="363" actId="478"/>
          <ac:spMkLst>
            <pc:docMk/>
            <pc:sldMk cId="475054035" sldId="358"/>
            <ac:spMk id="5" creationId="{1A8232CC-72DF-4684-8C7A-828EBB450BE6}"/>
          </ac:spMkLst>
        </pc:spChg>
        <pc:spChg chg="add mod">
          <ac:chgData name="Abhishek anand" userId="5ca6ea73d933f35d" providerId="LiveId" clId="{CACED41A-DCF8-433A-9479-A494F3208B2D}" dt="2021-12-27T18:25:01.968" v="371" actId="1076"/>
          <ac:spMkLst>
            <pc:docMk/>
            <pc:sldMk cId="475054035" sldId="358"/>
            <ac:spMk id="6" creationId="{3DE666DF-BC5B-4AEC-853C-6695BE2776C2}"/>
          </ac:spMkLst>
        </pc:spChg>
        <pc:spChg chg="add mod">
          <ac:chgData name="Abhishek anand" userId="5ca6ea73d933f35d" providerId="LiveId" clId="{CACED41A-DCF8-433A-9479-A494F3208B2D}" dt="2021-12-27T18:25:48.888" v="379" actId="1076"/>
          <ac:spMkLst>
            <pc:docMk/>
            <pc:sldMk cId="475054035" sldId="358"/>
            <ac:spMk id="7" creationId="{58F1E0D0-3C9D-4322-9A50-48A8AC6E698D}"/>
          </ac:spMkLst>
        </pc:spChg>
        <pc:spChg chg="add mod">
          <ac:chgData name="Abhishek anand" userId="5ca6ea73d933f35d" providerId="LiveId" clId="{CACED41A-DCF8-433A-9479-A494F3208B2D}" dt="2021-12-27T18:27:03.600" v="396" actId="1076"/>
          <ac:spMkLst>
            <pc:docMk/>
            <pc:sldMk cId="475054035" sldId="358"/>
            <ac:spMk id="8" creationId="{3472855E-1E18-4936-BC2E-502598657076}"/>
          </ac:spMkLst>
        </pc:spChg>
        <pc:spChg chg="del">
          <ac:chgData name="Abhishek anand" userId="5ca6ea73d933f35d" providerId="LiveId" clId="{CACED41A-DCF8-433A-9479-A494F3208B2D}" dt="2021-12-27T18:23:08.638" v="352" actId="478"/>
          <ac:spMkLst>
            <pc:docMk/>
            <pc:sldMk cId="475054035" sldId="358"/>
            <ac:spMk id="46" creationId="{D768DDB8-96E8-4C7C-BC8D-D6A93CF1499F}"/>
          </ac:spMkLst>
        </pc:spChg>
        <pc:spChg chg="del">
          <ac:chgData name="Abhishek anand" userId="5ca6ea73d933f35d" providerId="LiveId" clId="{CACED41A-DCF8-433A-9479-A494F3208B2D}" dt="2021-12-27T18:24:02.568" v="360" actId="478"/>
          <ac:spMkLst>
            <pc:docMk/>
            <pc:sldMk cId="475054035" sldId="358"/>
            <ac:spMk id="47" creationId="{0709BEF8-608D-4019-A084-9A695589AA44}"/>
          </ac:spMkLst>
        </pc:spChg>
        <pc:picChg chg="add del mod">
          <ac:chgData name="Abhishek anand" userId="5ca6ea73d933f35d" providerId="LiveId" clId="{CACED41A-DCF8-433A-9479-A494F3208B2D}" dt="2021-12-27T18:31:00.072" v="410" actId="478"/>
          <ac:picMkLst>
            <pc:docMk/>
            <pc:sldMk cId="475054035" sldId="358"/>
            <ac:picMk id="1026" creationId="{EB7A303E-D809-4186-B526-E441CB7BC3AF}"/>
          </ac:picMkLst>
        </pc:picChg>
      </pc:sldChg>
      <pc:sldChg chg="addSp delSp modSp new mod ord">
        <pc:chgData name="Abhishek anand" userId="5ca6ea73d933f35d" providerId="LiveId" clId="{CACED41A-DCF8-433A-9479-A494F3208B2D}" dt="2021-12-27T18:39:33.511" v="608" actId="14100"/>
        <pc:sldMkLst>
          <pc:docMk/>
          <pc:sldMk cId="3330790377" sldId="359"/>
        </pc:sldMkLst>
        <pc:spChg chg="add mod">
          <ac:chgData name="Abhishek anand" userId="5ca6ea73d933f35d" providerId="LiveId" clId="{CACED41A-DCF8-433A-9479-A494F3208B2D}" dt="2021-12-27T18:37:41.126" v="578" actId="1076"/>
          <ac:spMkLst>
            <pc:docMk/>
            <pc:sldMk cId="3330790377" sldId="359"/>
            <ac:spMk id="4" creationId="{7DE314A3-A652-4343-A54D-8BC208A3716D}"/>
          </ac:spMkLst>
        </pc:spChg>
        <pc:spChg chg="add del mod">
          <ac:chgData name="Abhishek anand" userId="5ca6ea73d933f35d" providerId="LiveId" clId="{CACED41A-DCF8-433A-9479-A494F3208B2D}" dt="2021-12-27T18:36:42.265" v="573"/>
          <ac:spMkLst>
            <pc:docMk/>
            <pc:sldMk cId="3330790377" sldId="359"/>
            <ac:spMk id="7" creationId="{B359BE6B-499E-4D0B-8F63-B0D0BAEBBE19}"/>
          </ac:spMkLst>
        </pc:spChg>
        <pc:spChg chg="add del mod">
          <ac:chgData name="Abhishek anand" userId="5ca6ea73d933f35d" providerId="LiveId" clId="{CACED41A-DCF8-433A-9479-A494F3208B2D}" dt="2021-12-27T18:36:42.266" v="575"/>
          <ac:spMkLst>
            <pc:docMk/>
            <pc:sldMk cId="3330790377" sldId="359"/>
            <ac:spMk id="8" creationId="{05A24136-D576-4B99-822E-ED4F270B62C4}"/>
          </ac:spMkLst>
        </pc:spChg>
        <pc:spChg chg="add del mod">
          <ac:chgData name="Abhishek anand" userId="5ca6ea73d933f35d" providerId="LiveId" clId="{CACED41A-DCF8-433A-9479-A494F3208B2D}" dt="2021-12-27T18:36:42.267" v="577"/>
          <ac:spMkLst>
            <pc:docMk/>
            <pc:sldMk cId="3330790377" sldId="359"/>
            <ac:spMk id="9" creationId="{06A3A17D-8964-4F49-8AF0-D5782984E51E}"/>
          </ac:spMkLst>
        </pc:spChg>
        <pc:spChg chg="add del mod">
          <ac:chgData name="Abhishek anand" userId="5ca6ea73d933f35d" providerId="LiveId" clId="{CACED41A-DCF8-433A-9479-A494F3208B2D}" dt="2021-12-27T18:36:42.265" v="571" actId="478"/>
          <ac:spMkLst>
            <pc:docMk/>
            <pc:sldMk cId="3330790377" sldId="359"/>
            <ac:spMk id="10" creationId="{15139E1D-3A03-459E-8DF1-FAEA51C5D948}"/>
          </ac:spMkLst>
        </pc:spChg>
        <pc:spChg chg="add del mod">
          <ac:chgData name="Abhishek anand" userId="5ca6ea73d933f35d" providerId="LiveId" clId="{CACED41A-DCF8-433A-9479-A494F3208B2D}" dt="2021-12-27T18:38:27.455" v="583" actId="478"/>
          <ac:spMkLst>
            <pc:docMk/>
            <pc:sldMk cId="3330790377" sldId="359"/>
            <ac:spMk id="11" creationId="{BA389697-D29C-476E-8133-21A68B1A6FAA}"/>
          </ac:spMkLst>
        </pc:spChg>
        <pc:spChg chg="add del mod">
          <ac:chgData name="Abhishek anand" userId="5ca6ea73d933f35d" providerId="LiveId" clId="{CACED41A-DCF8-433A-9479-A494F3208B2D}" dt="2021-12-27T18:38:42.657" v="587" actId="478"/>
          <ac:spMkLst>
            <pc:docMk/>
            <pc:sldMk cId="3330790377" sldId="359"/>
            <ac:spMk id="13" creationId="{B4964920-6A5E-45FA-8CDC-E8E196A29DEC}"/>
          </ac:spMkLst>
        </pc:spChg>
        <pc:spChg chg="add mod">
          <ac:chgData name="Abhishek anand" userId="5ca6ea73d933f35d" providerId="LiveId" clId="{CACED41A-DCF8-433A-9479-A494F3208B2D}" dt="2021-12-27T18:39:25.027" v="606" actId="1035"/>
          <ac:spMkLst>
            <pc:docMk/>
            <pc:sldMk cId="3330790377" sldId="359"/>
            <ac:spMk id="15" creationId="{01550DD8-CB56-41EF-9385-03778902522C}"/>
          </ac:spMkLst>
        </pc:spChg>
        <pc:spChg chg="add mod">
          <ac:chgData name="Abhishek anand" userId="5ca6ea73d933f35d" providerId="LiveId" clId="{CACED41A-DCF8-433A-9479-A494F3208B2D}" dt="2021-12-27T18:39:25.027" v="606" actId="1035"/>
          <ac:spMkLst>
            <pc:docMk/>
            <pc:sldMk cId="3330790377" sldId="359"/>
            <ac:spMk id="17" creationId="{F0781C57-1D20-4B21-AF6B-C488CFDF1D73}"/>
          </ac:spMkLst>
        </pc:spChg>
        <pc:spChg chg="add mod">
          <ac:chgData name="Abhishek anand" userId="5ca6ea73d933f35d" providerId="LiveId" clId="{CACED41A-DCF8-433A-9479-A494F3208B2D}" dt="2021-12-27T18:39:33.511" v="608" actId="14100"/>
          <ac:spMkLst>
            <pc:docMk/>
            <pc:sldMk cId="3330790377" sldId="359"/>
            <ac:spMk id="19" creationId="{41FF80C7-C182-48DE-8949-E2085B66FF1B}"/>
          </ac:spMkLst>
        </pc:spChg>
        <pc:picChg chg="add mod">
          <ac:chgData name="Abhishek anand" userId="5ca6ea73d933f35d" providerId="LiveId" clId="{CACED41A-DCF8-433A-9479-A494F3208B2D}" dt="2021-12-27T18:31:06.054" v="411" actId="1076"/>
          <ac:picMkLst>
            <pc:docMk/>
            <pc:sldMk cId="3330790377" sldId="359"/>
            <ac:picMk id="3" creationId="{2E751440-E048-4F50-BB08-BC876718242D}"/>
          </ac:picMkLst>
        </pc:picChg>
        <pc:picChg chg="add mod">
          <ac:chgData name="Abhishek anand" userId="5ca6ea73d933f35d" providerId="LiveId" clId="{CACED41A-DCF8-433A-9479-A494F3208B2D}" dt="2021-12-27T18:39:18" v="596" actId="1076"/>
          <ac:picMkLst>
            <pc:docMk/>
            <pc:sldMk cId="3330790377" sldId="359"/>
            <ac:picMk id="6" creationId="{DF5684D3-5BB1-412C-95FF-16FD20876BC5}"/>
          </ac:picMkLst>
        </pc:picChg>
      </pc:sldChg>
      <pc:sldChg chg="add del">
        <pc:chgData name="Abhishek anand" userId="5ca6ea73d933f35d" providerId="LiveId" clId="{CACED41A-DCF8-433A-9479-A494F3208B2D}" dt="2021-12-27T18:23:13.574" v="354"/>
        <pc:sldMkLst>
          <pc:docMk/>
          <pc:sldMk cId="3999465380" sldId="359"/>
        </pc:sldMkLst>
      </pc:sldChg>
      <pc:sldChg chg="addSp delSp modSp new mod">
        <pc:chgData name="Abhishek anand" userId="5ca6ea73d933f35d" providerId="LiveId" clId="{CACED41A-DCF8-433A-9479-A494F3208B2D}" dt="2021-12-27T19:02:07.839" v="802" actId="1036"/>
        <pc:sldMkLst>
          <pc:docMk/>
          <pc:sldMk cId="365263624" sldId="360"/>
        </pc:sldMkLst>
        <pc:spChg chg="add mod">
          <ac:chgData name="Abhishek anand" userId="5ca6ea73d933f35d" providerId="LiveId" clId="{CACED41A-DCF8-433A-9479-A494F3208B2D}" dt="2021-12-27T19:01:57.391" v="791" actId="14100"/>
          <ac:spMkLst>
            <pc:docMk/>
            <pc:sldMk cId="365263624" sldId="360"/>
            <ac:spMk id="5" creationId="{AE3236FB-7279-42EB-9F2C-44C9048BE24E}"/>
          </ac:spMkLst>
        </pc:spChg>
        <pc:spChg chg="add mod">
          <ac:chgData name="Abhishek anand" userId="5ca6ea73d933f35d" providerId="LiveId" clId="{CACED41A-DCF8-433A-9479-A494F3208B2D}" dt="2021-12-27T19:01:12.219" v="762" actId="14100"/>
          <ac:spMkLst>
            <pc:docMk/>
            <pc:sldMk cId="365263624" sldId="360"/>
            <ac:spMk id="7" creationId="{463696C2-1033-4825-91B5-7AD36BC65925}"/>
          </ac:spMkLst>
        </pc:spChg>
        <pc:spChg chg="add mod">
          <ac:chgData name="Abhishek anand" userId="5ca6ea73d933f35d" providerId="LiveId" clId="{CACED41A-DCF8-433A-9479-A494F3208B2D}" dt="2021-12-27T19:00:50.780" v="759" actId="14100"/>
          <ac:spMkLst>
            <pc:docMk/>
            <pc:sldMk cId="365263624" sldId="360"/>
            <ac:spMk id="9" creationId="{83D38227-189F-4B2B-9777-C254253A52FD}"/>
          </ac:spMkLst>
        </pc:spChg>
        <pc:picChg chg="add del mod">
          <ac:chgData name="Abhishek anand" userId="5ca6ea73d933f35d" providerId="LiveId" clId="{CACED41A-DCF8-433A-9479-A494F3208B2D}" dt="2021-12-27T18:53:22.968" v="686" actId="478"/>
          <ac:picMkLst>
            <pc:docMk/>
            <pc:sldMk cId="365263624" sldId="360"/>
            <ac:picMk id="3" creationId="{89EE1BF2-175D-49C4-A283-9C9E4D6FE64C}"/>
          </ac:picMkLst>
        </pc:picChg>
        <pc:picChg chg="add mod">
          <ac:chgData name="Abhishek anand" userId="5ca6ea73d933f35d" providerId="LiveId" clId="{CACED41A-DCF8-433A-9479-A494F3208B2D}" dt="2021-12-27T19:02:07.839" v="802" actId="1036"/>
          <ac:picMkLst>
            <pc:docMk/>
            <pc:sldMk cId="365263624" sldId="360"/>
            <ac:picMk id="11" creationId="{98E7BC29-44CB-4F30-9EF9-7A8936CF579C}"/>
          </ac:picMkLst>
        </pc:picChg>
      </pc:sldChg>
      <pc:sldChg chg="addSp delSp modSp new mod modNotesTx">
        <pc:chgData name="Abhishek anand" userId="5ca6ea73d933f35d" providerId="LiveId" clId="{CACED41A-DCF8-433A-9479-A494F3208B2D}" dt="2021-12-27T19:34:01.095" v="2094" actId="20577"/>
        <pc:sldMkLst>
          <pc:docMk/>
          <pc:sldMk cId="24520071" sldId="361"/>
        </pc:sldMkLst>
        <pc:spChg chg="add mod">
          <ac:chgData name="Abhishek anand" userId="5ca6ea73d933f35d" providerId="LiveId" clId="{CACED41A-DCF8-433A-9479-A494F3208B2D}" dt="2021-12-27T19:02:35.611" v="804"/>
          <ac:spMkLst>
            <pc:docMk/>
            <pc:sldMk cId="24520071" sldId="361"/>
            <ac:spMk id="2" creationId="{8DB64ADA-A810-44C9-8E6F-2C205D6DDC79}"/>
          </ac:spMkLst>
        </pc:spChg>
        <pc:spChg chg="add mod">
          <ac:chgData name="Abhishek anand" userId="5ca6ea73d933f35d" providerId="LiveId" clId="{CACED41A-DCF8-433A-9479-A494F3208B2D}" dt="2021-12-27T19:29:37.037" v="2057" actId="1076"/>
          <ac:spMkLst>
            <pc:docMk/>
            <pc:sldMk cId="24520071" sldId="361"/>
            <ac:spMk id="3" creationId="{2D37776E-DB36-4D03-BABB-DE3F11D57BA1}"/>
          </ac:spMkLst>
        </pc:spChg>
        <pc:spChg chg="add del mod">
          <ac:chgData name="Abhishek anand" userId="5ca6ea73d933f35d" providerId="LiveId" clId="{CACED41A-DCF8-433A-9479-A494F3208B2D}" dt="2021-12-27T19:13:15.320" v="812" actId="478"/>
          <ac:spMkLst>
            <pc:docMk/>
            <pc:sldMk cId="24520071" sldId="361"/>
            <ac:spMk id="4" creationId="{CFD9177B-0AFD-427A-9520-EC0D872DA22D}"/>
          </ac:spMkLst>
        </pc:spChg>
        <pc:spChg chg="add mod">
          <ac:chgData name="Abhishek anand" userId="5ca6ea73d933f35d" providerId="LiveId" clId="{CACED41A-DCF8-433A-9479-A494F3208B2D}" dt="2021-12-27T19:29:23.450" v="2053" actId="1076"/>
          <ac:spMkLst>
            <pc:docMk/>
            <pc:sldMk cId="24520071" sldId="361"/>
            <ac:spMk id="6" creationId="{AE7F5C50-1B66-452F-BB77-4790D947674F}"/>
          </ac:spMkLst>
        </pc:spChg>
        <pc:spChg chg="add mod">
          <ac:chgData name="Abhishek anand" userId="5ca6ea73d933f35d" providerId="LiveId" clId="{CACED41A-DCF8-433A-9479-A494F3208B2D}" dt="2021-12-27T19:29:29.785" v="2055" actId="1076"/>
          <ac:spMkLst>
            <pc:docMk/>
            <pc:sldMk cId="24520071" sldId="361"/>
            <ac:spMk id="10" creationId="{7C970034-DD9D-45D0-B483-A2484664D4F0}"/>
          </ac:spMkLst>
        </pc:spChg>
        <pc:picChg chg="add mod">
          <ac:chgData name="Abhishek anand" userId="5ca6ea73d933f35d" providerId="LiveId" clId="{CACED41A-DCF8-433A-9479-A494F3208B2D}" dt="2021-12-27T19:29:26.167" v="2054" actId="1076"/>
          <ac:picMkLst>
            <pc:docMk/>
            <pc:sldMk cId="24520071" sldId="361"/>
            <ac:picMk id="8" creationId="{5B2A8FFE-C984-41E5-ABA6-BFF7DCCD4CDF}"/>
          </ac:picMkLst>
        </pc:picChg>
        <pc:picChg chg="add mod">
          <ac:chgData name="Abhishek anand" userId="5ca6ea73d933f35d" providerId="LiveId" clId="{CACED41A-DCF8-433A-9479-A494F3208B2D}" dt="2021-12-27T19:29:31.289" v="2056" actId="1076"/>
          <ac:picMkLst>
            <pc:docMk/>
            <pc:sldMk cId="24520071" sldId="361"/>
            <ac:picMk id="12" creationId="{BE833BCB-6C99-4961-A622-12A176E34B9D}"/>
          </ac:picMkLst>
        </pc:picChg>
      </pc:sldChg>
    </pc:docChg>
  </pc:docChgLst>
</pc:chgInfo>
</file>

<file path=ppt/media/hdphoto1.wdp>
</file>

<file path=ppt/media/hdphoto2.wdp>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jpg>
</file>

<file path=ppt/media/image26.png>
</file>

<file path=ppt/media/image27.png>
</file>

<file path=ppt/media/image28.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t>12/28/2021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t>‹#›</a:t>
            </a:fld>
            <a:endParaRPr lang="en-US"/>
          </a:p>
        </p:txBody>
      </p:sp>
    </p:spTree>
    <p:extLst>
      <p:ext uri="{BB962C8B-B14F-4D97-AF65-F5344CB8AC3E}">
        <p14:creationId xmlns:p14="http://schemas.microsoft.com/office/powerpoint/2010/main" val="140558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Investment Cost </a:t>
            </a:r>
          </a:p>
          <a:p>
            <a:r>
              <a:rPr lang="en-US" dirty="0"/>
              <a:t>For the purpose of calculating the Financial Internal Rate of Return (FIRR), the completion cost with land and central taxes has been calculated by taking escalation factor @ 5% PA. The taxes and duties consist of Custom Duty (CD), Excise Duty (ED), Service Tax (ST) and State Value Added Tax (VAT). The Metro corridor from Faridabad to Gurgaon Sector 45 is eligible for availing concessional project import duty under chapter 98.01 of the Custom Tariff Act.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Operation and Management Cost</a:t>
            </a:r>
            <a:endParaRPr lang="en-US" dirty="0"/>
          </a:p>
          <a:p>
            <a:r>
              <a:rPr lang="en-US" dirty="0"/>
              <a:t>The requirement of staff has been assumed @ 30 persons per kilometer. The escalation factor used for staff costs is 9% per annum to provide for both escalation and growth in salaries.</a:t>
            </a:r>
          </a:p>
          <a:p>
            <a:r>
              <a:rPr lang="en-US" dirty="0"/>
              <a:t>The cost of other expenses is based on the actual O &amp; M unit cost for the Delhi Metro Phase-II project. The average rate of electricity being paid by Delhi Metro for its Phase-I and Phase-II operations in Delhi as at present is Rs. 7.16 per unit, the same has been used for all calculations. </a:t>
            </a:r>
          </a:p>
          <a:p>
            <a:endParaRPr lang="en-US" dirty="0"/>
          </a:p>
          <a:p>
            <a:r>
              <a:rPr lang="en-US" dirty="0"/>
              <a:t>Depreciation </a:t>
            </a:r>
          </a:p>
          <a:p>
            <a:r>
              <a:rPr lang="en-US" dirty="0"/>
              <a:t>Although depreciation does not enter the FIRR calculation (not being a cash outflow) unless a specific depreciation reserve fund has been provided, in the present calculation, depreciation calculations are placed for purpose of record. </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52F1279-6CE4-4169-83D3-4483097B6907}" type="slidenum">
              <a:rPr lang="en-US" smtClean="0"/>
              <a:t>8</a:t>
            </a:fld>
            <a:endParaRPr lang="en-US"/>
          </a:p>
        </p:txBody>
      </p:sp>
    </p:spTree>
    <p:extLst>
      <p:ext uri="{BB962C8B-B14F-4D97-AF65-F5344CB8AC3E}">
        <p14:creationId xmlns:p14="http://schemas.microsoft.com/office/powerpoint/2010/main" val="1290588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endParaRPr lang="en-US" altLang="ko-KR" sz="1200" dirty="0">
              <a:solidFill>
                <a:schemeClr val="tx1">
                  <a:lumMod val="75000"/>
                  <a:lumOff val="25000"/>
                </a:schemeClr>
              </a:solidFill>
              <a:cs typeface="Arial" pitchFamily="34" charset="0"/>
            </a:endParaRPr>
          </a:p>
          <a:p>
            <a:pPr marL="171450" indent="-171450" algn="just">
              <a:buFont typeface="Arial" panose="020B0604020202020204" pitchFamily="34" charset="0"/>
              <a:buChar char="•"/>
            </a:pPr>
            <a:r>
              <a:rPr lang="en-US" altLang="ko-KR" sz="1200" dirty="0">
                <a:solidFill>
                  <a:schemeClr val="tx1">
                    <a:lumMod val="75000"/>
                    <a:lumOff val="25000"/>
                  </a:schemeClr>
                </a:solidFill>
                <a:cs typeface="Arial" pitchFamily="34" charset="0"/>
              </a:rPr>
              <a:t>SPV MODEL</a:t>
            </a:r>
          </a:p>
          <a:p>
            <a:r>
              <a:rPr lang="en-IN" dirty="0"/>
              <a:t>The special purpose model</a:t>
            </a:r>
          </a:p>
          <a:p>
            <a:r>
              <a:rPr lang="en-IN" dirty="0"/>
              <a:t>It is related to public transport system and it is setup for the setup for the implementation of the project and for its subsequent of O&amp;M because of GOI and GOM are the joint ventures.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ko-KR" sz="1200" dirty="0">
              <a:solidFill>
                <a:schemeClr val="tx1">
                  <a:lumMod val="75000"/>
                  <a:lumOff val="25000"/>
                </a:schemeClr>
              </a:solidFill>
              <a:cs typeface="Arial"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cs typeface="Arial" pitchFamily="34" charset="0"/>
              </a:rPr>
              <a:t>BOT MODEL built operational and transform model</a:t>
            </a:r>
            <a:endParaRPr lang="ko-KR" altLang="en-US" sz="1200" dirty="0">
              <a:solidFill>
                <a:schemeClr val="tx1">
                  <a:lumMod val="75000"/>
                  <a:lumOff val="25000"/>
                </a:schemeClr>
              </a:solidFill>
              <a:cs typeface="Arial" pitchFamily="34" charset="0"/>
            </a:endParaRPr>
          </a:p>
          <a:p>
            <a:r>
              <a:rPr lang="en-US" dirty="0"/>
              <a:t>In this model, the private firm will be responsible for financing, designing, building, operating and maintaining of the entire project. The contribution of Government of Haryana will be limited to cost of land only.</a:t>
            </a:r>
            <a:endParaRPr lang="en-IN" dirty="0"/>
          </a:p>
          <a:p>
            <a:endParaRPr lang="en-IN" dirty="0"/>
          </a:p>
        </p:txBody>
      </p:sp>
      <p:sp>
        <p:nvSpPr>
          <p:cNvPr id="4" name="Slide Number Placeholder 3"/>
          <p:cNvSpPr>
            <a:spLocks noGrp="1"/>
          </p:cNvSpPr>
          <p:nvPr>
            <p:ph type="sldNum" sz="quarter" idx="5"/>
          </p:nvPr>
        </p:nvSpPr>
        <p:spPr/>
        <p:txBody>
          <a:bodyPr/>
          <a:lstStyle/>
          <a:p>
            <a:fld id="{652F1279-6CE4-4169-83D3-4483097B6907}" type="slidenum">
              <a:rPr lang="en-US" smtClean="0"/>
              <a:t>9</a:t>
            </a:fld>
            <a:endParaRPr lang="en-US"/>
          </a:p>
        </p:txBody>
      </p:sp>
    </p:spTree>
    <p:extLst>
      <p:ext uri="{BB962C8B-B14F-4D97-AF65-F5344CB8AC3E}">
        <p14:creationId xmlns:p14="http://schemas.microsoft.com/office/powerpoint/2010/main" val="3017598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AutoNum type="romanLcParenBoth"/>
            </a:pPr>
            <a:endParaRPr lang="en-IN" dirty="0"/>
          </a:p>
        </p:txBody>
      </p:sp>
      <p:sp>
        <p:nvSpPr>
          <p:cNvPr id="4" name="Slide Number Placeholder 3"/>
          <p:cNvSpPr>
            <a:spLocks noGrp="1"/>
          </p:cNvSpPr>
          <p:nvPr>
            <p:ph type="sldNum" sz="quarter" idx="5"/>
          </p:nvPr>
        </p:nvSpPr>
        <p:spPr/>
        <p:txBody>
          <a:bodyPr/>
          <a:lstStyle/>
          <a:p>
            <a:fld id="{652F1279-6CE4-4169-83D3-4483097B6907}" type="slidenum">
              <a:rPr lang="en-US" smtClean="0"/>
              <a:t>12</a:t>
            </a:fld>
            <a:endParaRPr lang="en-US"/>
          </a:p>
        </p:txBody>
      </p:sp>
    </p:spTree>
    <p:extLst>
      <p:ext uri="{BB962C8B-B14F-4D97-AF65-F5344CB8AC3E}">
        <p14:creationId xmlns:p14="http://schemas.microsoft.com/office/powerpoint/2010/main" val="41967669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sp>
        <p:nvSpPr>
          <p:cNvPr id="59" name="Oval 58">
            <a:extLst>
              <a:ext uri="{FF2B5EF4-FFF2-40B4-BE49-F238E27FC236}">
                <a16:creationId xmlns:a16="http://schemas.microsoft.com/office/drawing/2014/main" id="{B1BB64DC-DD29-4C71-B4A5-10AC73880495}"/>
              </a:ext>
            </a:extLst>
          </p:cNvPr>
          <p:cNvSpPr/>
          <p:nvPr userDrawn="1"/>
        </p:nvSpPr>
        <p:spPr>
          <a:xfrm>
            <a:off x="2001203" y="6053984"/>
            <a:ext cx="2190450" cy="427271"/>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8" name="Oval 57">
            <a:extLst>
              <a:ext uri="{FF2B5EF4-FFF2-40B4-BE49-F238E27FC236}">
                <a16:creationId xmlns:a16="http://schemas.microsoft.com/office/drawing/2014/main" id="{98E0A791-E4EC-42A6-BA03-08467781D414}"/>
              </a:ext>
            </a:extLst>
          </p:cNvPr>
          <p:cNvSpPr/>
          <p:nvPr userDrawn="1"/>
        </p:nvSpPr>
        <p:spPr>
          <a:xfrm>
            <a:off x="-532875" y="6054593"/>
            <a:ext cx="4044822" cy="409724"/>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7" name="Oval 56">
            <a:extLst>
              <a:ext uri="{FF2B5EF4-FFF2-40B4-BE49-F238E27FC236}">
                <a16:creationId xmlns:a16="http://schemas.microsoft.com/office/drawing/2014/main" id="{0C51A2C9-20D4-4039-907B-AE8C130AC8D0}"/>
              </a:ext>
            </a:extLst>
          </p:cNvPr>
          <p:cNvSpPr/>
          <p:nvPr userDrawn="1"/>
        </p:nvSpPr>
        <p:spPr>
          <a:xfrm>
            <a:off x="6995891" y="6038458"/>
            <a:ext cx="5061631" cy="512722"/>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6" name="Oval 55">
            <a:extLst>
              <a:ext uri="{FF2B5EF4-FFF2-40B4-BE49-F238E27FC236}">
                <a16:creationId xmlns:a16="http://schemas.microsoft.com/office/drawing/2014/main" id="{8BF76A07-4F83-4278-8B15-E655ACB8ECA0}"/>
              </a:ext>
            </a:extLst>
          </p:cNvPr>
          <p:cNvSpPr/>
          <p:nvPr userDrawn="1"/>
        </p:nvSpPr>
        <p:spPr>
          <a:xfrm>
            <a:off x="3704061" y="6037655"/>
            <a:ext cx="4218052" cy="427271"/>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nvGrpSpPr>
          <p:cNvPr id="9" name="Graphic 14">
            <a:extLst>
              <a:ext uri="{FF2B5EF4-FFF2-40B4-BE49-F238E27FC236}">
                <a16:creationId xmlns:a16="http://schemas.microsoft.com/office/drawing/2014/main" id="{D34B41FF-DFA4-42A4-B883-7BFE67D021F4}"/>
              </a:ext>
            </a:extLst>
          </p:cNvPr>
          <p:cNvGrpSpPr/>
          <p:nvPr userDrawn="1"/>
        </p:nvGrpSpPr>
        <p:grpSpPr>
          <a:xfrm>
            <a:off x="3733440" y="3000824"/>
            <a:ext cx="4163973" cy="3275036"/>
            <a:chOff x="2444748" y="555045"/>
            <a:chExt cx="7282048" cy="5727454"/>
          </a:xfrm>
        </p:grpSpPr>
        <p:sp>
          <p:nvSpPr>
            <p:cNvPr id="10" name="Freeform: Shape 9">
              <a:extLst>
                <a:ext uri="{FF2B5EF4-FFF2-40B4-BE49-F238E27FC236}">
                  <a16:creationId xmlns:a16="http://schemas.microsoft.com/office/drawing/2014/main" id="{7F9E672D-08F9-434B-B255-D7EE20021BFE}"/>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EF6649E9-3A3F-49D3-A778-605DEF541EF1}"/>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4214C601-6E2E-43EE-B2D8-98CE78B39FC8}"/>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E936991E-5571-4B39-B931-1BAEDE5AC656}"/>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767D9F62-C91D-4740-903A-B91FF3150754}"/>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4D28BDFB-4B8D-4D89-BA21-35C815947FB4}"/>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A6A5FFA1-574F-4132-8A7D-36F859557BE2}"/>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156A1599-8D6C-4985-8481-9FBCCB79C751}"/>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18" name="Group 17">
            <a:extLst>
              <a:ext uri="{FF2B5EF4-FFF2-40B4-BE49-F238E27FC236}">
                <a16:creationId xmlns:a16="http://schemas.microsoft.com/office/drawing/2014/main" id="{AFCB08E5-3B55-4890-82E5-97A0AF97565A}"/>
              </a:ext>
            </a:extLst>
          </p:cNvPr>
          <p:cNvGrpSpPr/>
          <p:nvPr userDrawn="1"/>
        </p:nvGrpSpPr>
        <p:grpSpPr>
          <a:xfrm>
            <a:off x="7589228" y="4156237"/>
            <a:ext cx="3879364" cy="2131448"/>
            <a:chOff x="-548507" y="477868"/>
            <a:chExt cx="11570449" cy="6357177"/>
          </a:xfrm>
        </p:grpSpPr>
        <p:sp>
          <p:nvSpPr>
            <p:cNvPr id="19" name="Freeform: Shape 18">
              <a:extLst>
                <a:ext uri="{FF2B5EF4-FFF2-40B4-BE49-F238E27FC236}">
                  <a16:creationId xmlns:a16="http://schemas.microsoft.com/office/drawing/2014/main" id="{8E6FBC65-0751-4417-BFB3-7870B17409C8}"/>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FC63FB1-820E-40B6-94B5-527716C4E849}"/>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93837E21-006A-4B50-806A-033713016C7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B015F45-76BC-43C5-A7C4-16297E5C111B}"/>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40CD6361-894D-4AF9-8CB6-6B1845D4526B}"/>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24" name="Group 23">
              <a:extLst>
                <a:ext uri="{FF2B5EF4-FFF2-40B4-BE49-F238E27FC236}">
                  <a16:creationId xmlns:a16="http://schemas.microsoft.com/office/drawing/2014/main" id="{84062B59-C131-4469-8CAF-F856FE9C53FA}"/>
                </a:ext>
              </a:extLst>
            </p:cNvPr>
            <p:cNvGrpSpPr/>
            <p:nvPr/>
          </p:nvGrpSpPr>
          <p:grpSpPr>
            <a:xfrm>
              <a:off x="1606" y="6382978"/>
              <a:ext cx="413937" cy="115242"/>
              <a:chOff x="5955" y="6353672"/>
              <a:chExt cx="413937" cy="115242"/>
            </a:xfrm>
          </p:grpSpPr>
          <p:sp>
            <p:nvSpPr>
              <p:cNvPr id="29" name="Rectangle: Rounded Corners 28">
                <a:extLst>
                  <a:ext uri="{FF2B5EF4-FFF2-40B4-BE49-F238E27FC236}">
                    <a16:creationId xmlns:a16="http://schemas.microsoft.com/office/drawing/2014/main" id="{8C7DD66C-720A-4BC4-86F3-E64B9FF9F369}"/>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CB1FB183-4E3B-45DA-AC6C-931C3800BBE0}"/>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E75EB5E7-D3AA-43D3-9CD5-FA404DD4CC38}"/>
                </a:ext>
              </a:extLst>
            </p:cNvPr>
            <p:cNvGrpSpPr/>
            <p:nvPr/>
          </p:nvGrpSpPr>
          <p:grpSpPr>
            <a:xfrm>
              <a:off x="9855291" y="6381600"/>
              <a:ext cx="885989" cy="115242"/>
              <a:chOff x="5955" y="6353672"/>
              <a:chExt cx="413937" cy="115242"/>
            </a:xfrm>
          </p:grpSpPr>
          <p:sp>
            <p:nvSpPr>
              <p:cNvPr id="27" name="Rectangle: Rounded Corners 26">
                <a:extLst>
                  <a:ext uri="{FF2B5EF4-FFF2-40B4-BE49-F238E27FC236}">
                    <a16:creationId xmlns:a16="http://schemas.microsoft.com/office/drawing/2014/main" id="{4EF76618-7800-423F-BFC6-E8F2DDFD4EFB}"/>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Rounded Corners 27">
                <a:extLst>
                  <a:ext uri="{FF2B5EF4-FFF2-40B4-BE49-F238E27FC236}">
                    <a16:creationId xmlns:a16="http://schemas.microsoft.com/office/drawing/2014/main" id="{20D7FFA4-53B8-41CA-BF2D-0D46866CFF68}"/>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Freeform: Shape 25">
              <a:extLst>
                <a:ext uri="{FF2B5EF4-FFF2-40B4-BE49-F238E27FC236}">
                  <a16:creationId xmlns:a16="http://schemas.microsoft.com/office/drawing/2014/main" id="{1B81779F-7B4E-4438-BE34-477C0FEB6F95}"/>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31" name="Group 30">
            <a:extLst>
              <a:ext uri="{FF2B5EF4-FFF2-40B4-BE49-F238E27FC236}">
                <a16:creationId xmlns:a16="http://schemas.microsoft.com/office/drawing/2014/main" id="{BFF077BD-7B0E-404E-8C2F-C883117070F5}"/>
              </a:ext>
            </a:extLst>
          </p:cNvPr>
          <p:cNvGrpSpPr/>
          <p:nvPr userDrawn="1"/>
        </p:nvGrpSpPr>
        <p:grpSpPr>
          <a:xfrm>
            <a:off x="769953" y="4150943"/>
            <a:ext cx="1533657" cy="2068863"/>
            <a:chOff x="5745956" y="3501865"/>
            <a:chExt cx="2146216" cy="2895189"/>
          </a:xfrm>
        </p:grpSpPr>
        <p:sp>
          <p:nvSpPr>
            <p:cNvPr id="32" name="Freeform: Shape 31">
              <a:extLst>
                <a:ext uri="{FF2B5EF4-FFF2-40B4-BE49-F238E27FC236}">
                  <a16:creationId xmlns:a16="http://schemas.microsoft.com/office/drawing/2014/main" id="{3B5ED355-30FB-4632-BDD5-B6C8EEBAC6E2}"/>
                </a:ext>
              </a:extLst>
            </p:cNvPr>
            <p:cNvSpPr/>
            <p:nvPr/>
          </p:nvSpPr>
          <p:spPr>
            <a:xfrm>
              <a:off x="7498806" y="3501865"/>
              <a:ext cx="157347" cy="62939"/>
            </a:xfrm>
            <a:custGeom>
              <a:avLst/>
              <a:gdLst>
                <a:gd name="connsiteX0" fmla="*/ 45244 w 47625"/>
                <a:gd name="connsiteY0" fmla="*/ 13811 h 19050"/>
                <a:gd name="connsiteX1" fmla="*/ 45244 w 47625"/>
                <a:gd name="connsiteY1" fmla="*/ 13811 h 19050"/>
                <a:gd name="connsiteX2" fmla="*/ 38576 w 47625"/>
                <a:gd name="connsiteY2" fmla="*/ 20479 h 19050"/>
                <a:gd name="connsiteX3" fmla="*/ 13811 w 47625"/>
                <a:gd name="connsiteY3" fmla="*/ 20479 h 19050"/>
                <a:gd name="connsiteX4" fmla="*/ 7144 w 47625"/>
                <a:gd name="connsiteY4" fmla="*/ 13811 h 19050"/>
                <a:gd name="connsiteX5" fmla="*/ 7144 w 47625"/>
                <a:gd name="connsiteY5" fmla="*/ 13811 h 19050"/>
                <a:gd name="connsiteX6" fmla="*/ 13811 w 47625"/>
                <a:gd name="connsiteY6" fmla="*/ 7144 h 19050"/>
                <a:gd name="connsiteX7" fmla="*/ 38576 w 47625"/>
                <a:gd name="connsiteY7" fmla="*/ 7144 h 19050"/>
                <a:gd name="connsiteX8" fmla="*/ 45244 w 47625"/>
                <a:gd name="connsiteY8" fmla="*/ 13811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19050">
                  <a:moveTo>
                    <a:pt x="45244" y="13811"/>
                  </a:moveTo>
                  <a:lnTo>
                    <a:pt x="45244" y="13811"/>
                  </a:lnTo>
                  <a:cubicBezTo>
                    <a:pt x="45244" y="17621"/>
                    <a:pt x="42386" y="20479"/>
                    <a:pt x="38576" y="20479"/>
                  </a:cubicBezTo>
                  <a:lnTo>
                    <a:pt x="13811" y="20479"/>
                  </a:lnTo>
                  <a:cubicBezTo>
                    <a:pt x="10001" y="20479"/>
                    <a:pt x="7144" y="17621"/>
                    <a:pt x="7144" y="13811"/>
                  </a:cubicBezTo>
                  <a:lnTo>
                    <a:pt x="7144" y="13811"/>
                  </a:lnTo>
                  <a:cubicBezTo>
                    <a:pt x="7144" y="10001"/>
                    <a:pt x="10001" y="7144"/>
                    <a:pt x="13811" y="7144"/>
                  </a:cubicBezTo>
                  <a:lnTo>
                    <a:pt x="38576" y="7144"/>
                  </a:lnTo>
                  <a:cubicBezTo>
                    <a:pt x="42386" y="8096"/>
                    <a:pt x="45244" y="10954"/>
                    <a:pt x="45244" y="13811"/>
                  </a:cubicBezTo>
                  <a:close/>
                </a:path>
              </a:pathLst>
            </a:custGeom>
            <a:solidFill>
              <a:srgbClr val="808080"/>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DD67E337-65B5-496C-A0B8-A86514184BA0}"/>
                </a:ext>
              </a:extLst>
            </p:cNvPr>
            <p:cNvSpPr/>
            <p:nvPr/>
          </p:nvSpPr>
          <p:spPr>
            <a:xfrm>
              <a:off x="7829233" y="3977052"/>
              <a:ext cx="62939" cy="157347"/>
            </a:xfrm>
            <a:custGeom>
              <a:avLst/>
              <a:gdLst>
                <a:gd name="connsiteX0" fmla="*/ 13811 w 19050"/>
                <a:gd name="connsiteY0" fmla="*/ 45244 h 47625"/>
                <a:gd name="connsiteX1" fmla="*/ 13811 w 19050"/>
                <a:gd name="connsiteY1" fmla="*/ 45244 h 47625"/>
                <a:gd name="connsiteX2" fmla="*/ 7144 w 19050"/>
                <a:gd name="connsiteY2" fmla="*/ 38576 h 47625"/>
                <a:gd name="connsiteX3" fmla="*/ 7144 w 19050"/>
                <a:gd name="connsiteY3" fmla="*/ 13811 h 47625"/>
                <a:gd name="connsiteX4" fmla="*/ 13811 w 19050"/>
                <a:gd name="connsiteY4" fmla="*/ 7144 h 47625"/>
                <a:gd name="connsiteX5" fmla="*/ 13811 w 19050"/>
                <a:gd name="connsiteY5" fmla="*/ 7144 h 47625"/>
                <a:gd name="connsiteX6" fmla="*/ 20479 w 19050"/>
                <a:gd name="connsiteY6" fmla="*/ 13811 h 47625"/>
                <a:gd name="connsiteX7" fmla="*/ 20479 w 19050"/>
                <a:gd name="connsiteY7" fmla="*/ 38576 h 47625"/>
                <a:gd name="connsiteX8" fmla="*/ 13811 w 19050"/>
                <a:gd name="connsiteY8" fmla="*/ 452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47625">
                  <a:moveTo>
                    <a:pt x="13811" y="45244"/>
                  </a:moveTo>
                  <a:lnTo>
                    <a:pt x="13811" y="45244"/>
                  </a:lnTo>
                  <a:cubicBezTo>
                    <a:pt x="10001" y="45244"/>
                    <a:pt x="7144" y="42386"/>
                    <a:pt x="7144" y="38576"/>
                  </a:cubicBezTo>
                  <a:lnTo>
                    <a:pt x="7144" y="13811"/>
                  </a:lnTo>
                  <a:cubicBezTo>
                    <a:pt x="7144" y="10001"/>
                    <a:pt x="10001" y="7144"/>
                    <a:pt x="13811" y="7144"/>
                  </a:cubicBezTo>
                  <a:lnTo>
                    <a:pt x="13811" y="7144"/>
                  </a:lnTo>
                  <a:cubicBezTo>
                    <a:pt x="17621" y="7144"/>
                    <a:pt x="20479" y="10001"/>
                    <a:pt x="20479" y="13811"/>
                  </a:cubicBezTo>
                  <a:lnTo>
                    <a:pt x="20479" y="38576"/>
                  </a:lnTo>
                  <a:cubicBezTo>
                    <a:pt x="20479" y="42386"/>
                    <a:pt x="17621" y="45244"/>
                    <a:pt x="13811" y="45244"/>
                  </a:cubicBezTo>
                  <a:close/>
                </a:path>
              </a:pathLst>
            </a:custGeom>
            <a:solidFill>
              <a:srgbClr val="808080"/>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915B1F64-4206-44F9-AD3E-9BEE16A5174C}"/>
                </a:ext>
              </a:extLst>
            </p:cNvPr>
            <p:cNvSpPr/>
            <p:nvPr/>
          </p:nvSpPr>
          <p:spPr>
            <a:xfrm>
              <a:off x="7829233" y="3838586"/>
              <a:ext cx="62939" cy="157347"/>
            </a:xfrm>
            <a:custGeom>
              <a:avLst/>
              <a:gdLst>
                <a:gd name="connsiteX0" fmla="*/ 13811 w 19050"/>
                <a:gd name="connsiteY0" fmla="*/ 45244 h 47625"/>
                <a:gd name="connsiteX1" fmla="*/ 13811 w 19050"/>
                <a:gd name="connsiteY1" fmla="*/ 45244 h 47625"/>
                <a:gd name="connsiteX2" fmla="*/ 7144 w 19050"/>
                <a:gd name="connsiteY2" fmla="*/ 38576 h 47625"/>
                <a:gd name="connsiteX3" fmla="*/ 7144 w 19050"/>
                <a:gd name="connsiteY3" fmla="*/ 13811 h 47625"/>
                <a:gd name="connsiteX4" fmla="*/ 13811 w 19050"/>
                <a:gd name="connsiteY4" fmla="*/ 7144 h 47625"/>
                <a:gd name="connsiteX5" fmla="*/ 13811 w 19050"/>
                <a:gd name="connsiteY5" fmla="*/ 7144 h 47625"/>
                <a:gd name="connsiteX6" fmla="*/ 20479 w 19050"/>
                <a:gd name="connsiteY6" fmla="*/ 13811 h 47625"/>
                <a:gd name="connsiteX7" fmla="*/ 20479 w 19050"/>
                <a:gd name="connsiteY7" fmla="*/ 38576 h 47625"/>
                <a:gd name="connsiteX8" fmla="*/ 13811 w 19050"/>
                <a:gd name="connsiteY8" fmla="*/ 452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47625">
                  <a:moveTo>
                    <a:pt x="13811" y="45244"/>
                  </a:moveTo>
                  <a:lnTo>
                    <a:pt x="13811" y="45244"/>
                  </a:lnTo>
                  <a:cubicBezTo>
                    <a:pt x="10001" y="45244"/>
                    <a:pt x="7144" y="42386"/>
                    <a:pt x="7144" y="38576"/>
                  </a:cubicBezTo>
                  <a:lnTo>
                    <a:pt x="7144" y="13811"/>
                  </a:lnTo>
                  <a:cubicBezTo>
                    <a:pt x="7144" y="10001"/>
                    <a:pt x="10001" y="7144"/>
                    <a:pt x="13811" y="7144"/>
                  </a:cubicBezTo>
                  <a:lnTo>
                    <a:pt x="13811" y="7144"/>
                  </a:lnTo>
                  <a:cubicBezTo>
                    <a:pt x="17621" y="7144"/>
                    <a:pt x="20479" y="10001"/>
                    <a:pt x="20479" y="13811"/>
                  </a:cubicBezTo>
                  <a:lnTo>
                    <a:pt x="20479" y="38576"/>
                  </a:lnTo>
                  <a:cubicBezTo>
                    <a:pt x="20479" y="42386"/>
                    <a:pt x="17621" y="45244"/>
                    <a:pt x="13811" y="45244"/>
                  </a:cubicBezTo>
                  <a:close/>
                </a:path>
              </a:pathLst>
            </a:custGeom>
            <a:solidFill>
              <a:srgbClr val="808080"/>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1226A881-42E5-42A1-8146-1B792C195640}"/>
                </a:ext>
              </a:extLst>
            </p:cNvPr>
            <p:cNvSpPr/>
            <p:nvPr/>
          </p:nvSpPr>
          <p:spPr>
            <a:xfrm>
              <a:off x="5745956" y="3523892"/>
              <a:ext cx="2139922" cy="2863720"/>
            </a:xfrm>
            <a:custGeom>
              <a:avLst/>
              <a:gdLst>
                <a:gd name="connsiteX0" fmla="*/ 611029 w 647700"/>
                <a:gd name="connsiteY0" fmla="*/ 7144 h 866775"/>
                <a:gd name="connsiteX1" fmla="*/ 40481 w 647700"/>
                <a:gd name="connsiteY1" fmla="*/ 7144 h 866775"/>
                <a:gd name="connsiteX2" fmla="*/ 7144 w 647700"/>
                <a:gd name="connsiteY2" fmla="*/ 41434 h 866775"/>
                <a:gd name="connsiteX3" fmla="*/ 7144 w 647700"/>
                <a:gd name="connsiteY3" fmla="*/ 831056 h 866775"/>
                <a:gd name="connsiteX4" fmla="*/ 40481 w 647700"/>
                <a:gd name="connsiteY4" fmla="*/ 865346 h 866775"/>
                <a:gd name="connsiteX5" fmla="*/ 611029 w 647700"/>
                <a:gd name="connsiteY5" fmla="*/ 865346 h 866775"/>
                <a:gd name="connsiteX6" fmla="*/ 644366 w 647700"/>
                <a:gd name="connsiteY6" fmla="*/ 831056 h 866775"/>
                <a:gd name="connsiteX7" fmla="*/ 644366 w 647700"/>
                <a:gd name="connsiteY7" fmla="*/ 41434 h 866775"/>
                <a:gd name="connsiteX8" fmla="*/ 611029 w 647700"/>
                <a:gd name="connsiteY8" fmla="*/ 7144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866775">
                  <a:moveTo>
                    <a:pt x="611029" y="7144"/>
                  </a:moveTo>
                  <a:lnTo>
                    <a:pt x="40481" y="7144"/>
                  </a:lnTo>
                  <a:cubicBezTo>
                    <a:pt x="22384" y="7144"/>
                    <a:pt x="7144" y="22384"/>
                    <a:pt x="7144" y="41434"/>
                  </a:cubicBezTo>
                  <a:lnTo>
                    <a:pt x="7144" y="831056"/>
                  </a:lnTo>
                  <a:cubicBezTo>
                    <a:pt x="7144" y="850106"/>
                    <a:pt x="22384" y="865346"/>
                    <a:pt x="40481" y="865346"/>
                  </a:cubicBezTo>
                  <a:lnTo>
                    <a:pt x="611029" y="865346"/>
                  </a:lnTo>
                  <a:cubicBezTo>
                    <a:pt x="629126" y="865346"/>
                    <a:pt x="644366" y="850106"/>
                    <a:pt x="644366" y="831056"/>
                  </a:cubicBezTo>
                  <a:lnTo>
                    <a:pt x="644366" y="41434"/>
                  </a:lnTo>
                  <a:cubicBezTo>
                    <a:pt x="644366" y="23336"/>
                    <a:pt x="629126" y="7144"/>
                    <a:pt x="611029" y="7144"/>
                  </a:cubicBezTo>
                  <a:close/>
                </a:path>
              </a:pathLst>
            </a:custGeom>
            <a:solidFill>
              <a:srgbClr val="808080"/>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AB788C79-303E-4FFD-A32D-2AAE0E4EFAEC}"/>
                </a:ext>
              </a:extLst>
            </p:cNvPr>
            <p:cNvSpPr/>
            <p:nvPr/>
          </p:nvSpPr>
          <p:spPr>
            <a:xfrm>
              <a:off x="5755398" y="3533334"/>
              <a:ext cx="2108453" cy="2863720"/>
            </a:xfrm>
            <a:custGeom>
              <a:avLst/>
              <a:gdLst>
                <a:gd name="connsiteX0" fmla="*/ 605314 w 638175"/>
                <a:gd name="connsiteY0" fmla="*/ 7144 h 866775"/>
                <a:gd name="connsiteX1" fmla="*/ 40481 w 638175"/>
                <a:gd name="connsiteY1" fmla="*/ 7144 h 866775"/>
                <a:gd name="connsiteX2" fmla="*/ 7144 w 638175"/>
                <a:gd name="connsiteY2" fmla="*/ 41434 h 866775"/>
                <a:gd name="connsiteX3" fmla="*/ 7144 w 638175"/>
                <a:gd name="connsiteY3" fmla="*/ 826294 h 866775"/>
                <a:gd name="connsiteX4" fmla="*/ 40481 w 638175"/>
                <a:gd name="connsiteY4" fmla="*/ 860584 h 866775"/>
                <a:gd name="connsiteX5" fmla="*/ 604361 w 638175"/>
                <a:gd name="connsiteY5" fmla="*/ 860584 h 866775"/>
                <a:gd name="connsiteX6" fmla="*/ 637699 w 638175"/>
                <a:gd name="connsiteY6" fmla="*/ 826294 h 866775"/>
                <a:gd name="connsiteX7" fmla="*/ 637699 w 638175"/>
                <a:gd name="connsiteY7" fmla="*/ 41434 h 866775"/>
                <a:gd name="connsiteX8" fmla="*/ 605314 w 638175"/>
                <a:gd name="connsiteY8" fmla="*/ 7144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8175" h="866775">
                  <a:moveTo>
                    <a:pt x="605314" y="7144"/>
                  </a:moveTo>
                  <a:lnTo>
                    <a:pt x="40481" y="7144"/>
                  </a:lnTo>
                  <a:cubicBezTo>
                    <a:pt x="22384" y="7144"/>
                    <a:pt x="7144" y="22384"/>
                    <a:pt x="7144" y="41434"/>
                  </a:cubicBezTo>
                  <a:lnTo>
                    <a:pt x="7144" y="826294"/>
                  </a:lnTo>
                  <a:cubicBezTo>
                    <a:pt x="7144" y="845344"/>
                    <a:pt x="22384" y="860584"/>
                    <a:pt x="40481" y="860584"/>
                  </a:cubicBezTo>
                  <a:lnTo>
                    <a:pt x="604361" y="860584"/>
                  </a:lnTo>
                  <a:cubicBezTo>
                    <a:pt x="622459" y="860584"/>
                    <a:pt x="637699" y="845344"/>
                    <a:pt x="637699" y="826294"/>
                  </a:cubicBezTo>
                  <a:lnTo>
                    <a:pt x="637699" y="41434"/>
                  </a:lnTo>
                  <a:cubicBezTo>
                    <a:pt x="637699" y="22384"/>
                    <a:pt x="623411" y="7144"/>
                    <a:pt x="605314" y="7144"/>
                  </a:cubicBezTo>
                  <a:close/>
                </a:path>
              </a:pathLst>
            </a:custGeom>
            <a:solidFill>
              <a:srgbClr val="231F20"/>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63EC8EB5-D98E-4A6F-81C2-D96322BEABC7}"/>
                </a:ext>
              </a:extLst>
            </p:cNvPr>
            <p:cNvSpPr/>
            <p:nvPr/>
          </p:nvSpPr>
          <p:spPr>
            <a:xfrm>
              <a:off x="5972536" y="3781941"/>
              <a:ext cx="1699350" cy="2360208"/>
            </a:xfrm>
            <a:custGeom>
              <a:avLst/>
              <a:gdLst>
                <a:gd name="connsiteX0" fmla="*/ 7144 w 514350"/>
                <a:gd name="connsiteY0" fmla="*/ 7144 h 714375"/>
                <a:gd name="connsiteX1" fmla="*/ 508159 w 514350"/>
                <a:gd name="connsiteY1" fmla="*/ 7144 h 714375"/>
                <a:gd name="connsiteX2" fmla="*/ 508159 w 514350"/>
                <a:gd name="connsiteY2" fmla="*/ 711041 h 714375"/>
                <a:gd name="connsiteX3" fmla="*/ 7144 w 514350"/>
                <a:gd name="connsiteY3" fmla="*/ 711041 h 714375"/>
              </a:gdLst>
              <a:ahLst/>
              <a:cxnLst>
                <a:cxn ang="0">
                  <a:pos x="connsiteX0" y="connsiteY0"/>
                </a:cxn>
                <a:cxn ang="0">
                  <a:pos x="connsiteX1" y="connsiteY1"/>
                </a:cxn>
                <a:cxn ang="0">
                  <a:pos x="connsiteX2" y="connsiteY2"/>
                </a:cxn>
                <a:cxn ang="0">
                  <a:pos x="connsiteX3" y="connsiteY3"/>
                </a:cxn>
              </a:cxnLst>
              <a:rect l="l" t="t" r="r" b="b"/>
              <a:pathLst>
                <a:path w="514350" h="714375">
                  <a:moveTo>
                    <a:pt x="7144" y="7144"/>
                  </a:moveTo>
                  <a:lnTo>
                    <a:pt x="508159" y="7144"/>
                  </a:lnTo>
                  <a:lnTo>
                    <a:pt x="508159" y="711041"/>
                  </a:lnTo>
                  <a:lnTo>
                    <a:pt x="7144" y="711041"/>
                  </a:lnTo>
                  <a:close/>
                </a:path>
              </a:pathLst>
            </a:custGeom>
            <a:solidFill>
              <a:srgbClr val="F2F2F2"/>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418E6428-3EE9-41AF-8DDD-7ACA0A88479A}"/>
                </a:ext>
              </a:extLst>
            </p:cNvPr>
            <p:cNvSpPr/>
            <p:nvPr/>
          </p:nvSpPr>
          <p:spPr>
            <a:xfrm>
              <a:off x="6537278" y="3804313"/>
              <a:ext cx="1119116" cy="2330356"/>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grpSp>
          <p:nvGrpSpPr>
            <p:cNvPr id="39" name="Group 38">
              <a:extLst>
                <a:ext uri="{FF2B5EF4-FFF2-40B4-BE49-F238E27FC236}">
                  <a16:creationId xmlns:a16="http://schemas.microsoft.com/office/drawing/2014/main" id="{DEAC7B5F-5572-4A9E-BFCD-42F5A07AA343}"/>
                </a:ext>
              </a:extLst>
            </p:cNvPr>
            <p:cNvGrpSpPr/>
            <p:nvPr/>
          </p:nvGrpSpPr>
          <p:grpSpPr>
            <a:xfrm>
              <a:off x="6752948" y="6198983"/>
              <a:ext cx="113352" cy="113352"/>
              <a:chOff x="6768693" y="6038239"/>
              <a:chExt cx="147969" cy="147969"/>
            </a:xfrm>
          </p:grpSpPr>
          <p:sp>
            <p:nvSpPr>
              <p:cNvPr id="40" name="Oval 39">
                <a:extLst>
                  <a:ext uri="{FF2B5EF4-FFF2-40B4-BE49-F238E27FC236}">
                    <a16:creationId xmlns:a16="http://schemas.microsoft.com/office/drawing/2014/main" id="{DC13A079-D5F5-4867-8E81-F4BA014AAE37}"/>
                  </a:ext>
                </a:extLst>
              </p:cNvPr>
              <p:cNvSpPr/>
              <p:nvPr/>
            </p:nvSpPr>
            <p:spPr>
              <a:xfrm>
                <a:off x="6768693" y="6038239"/>
                <a:ext cx="147969" cy="14796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94094A8-BE8A-4F34-B01A-66886C0028F3}"/>
                  </a:ext>
                </a:extLst>
              </p:cNvPr>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42" name="Group 41">
            <a:extLst>
              <a:ext uri="{FF2B5EF4-FFF2-40B4-BE49-F238E27FC236}">
                <a16:creationId xmlns:a16="http://schemas.microsoft.com/office/drawing/2014/main" id="{23EB9FEB-9B51-4564-BCBE-4C53C42A6497}"/>
              </a:ext>
            </a:extLst>
          </p:cNvPr>
          <p:cNvGrpSpPr/>
          <p:nvPr userDrawn="1"/>
        </p:nvGrpSpPr>
        <p:grpSpPr>
          <a:xfrm>
            <a:off x="2702838" y="4880678"/>
            <a:ext cx="778728" cy="1368963"/>
            <a:chOff x="7182034" y="5192864"/>
            <a:chExt cx="825553" cy="1451279"/>
          </a:xfrm>
        </p:grpSpPr>
        <p:grpSp>
          <p:nvGrpSpPr>
            <p:cNvPr id="43" name="Group 3">
              <a:extLst>
                <a:ext uri="{FF2B5EF4-FFF2-40B4-BE49-F238E27FC236}">
                  <a16:creationId xmlns:a16="http://schemas.microsoft.com/office/drawing/2014/main" id="{CB828E61-881F-49AD-8F76-4AA854F8F879}"/>
                </a:ext>
              </a:extLst>
            </p:cNvPr>
            <p:cNvGrpSpPr/>
            <p:nvPr/>
          </p:nvGrpSpPr>
          <p:grpSpPr>
            <a:xfrm>
              <a:off x="7182034" y="5192864"/>
              <a:ext cx="825553" cy="1451279"/>
              <a:chOff x="445712" y="1449040"/>
              <a:chExt cx="2113018" cy="3924176"/>
            </a:xfrm>
          </p:grpSpPr>
          <p:sp>
            <p:nvSpPr>
              <p:cNvPr id="46" name="Rounded Rectangle 4">
                <a:extLst>
                  <a:ext uri="{FF2B5EF4-FFF2-40B4-BE49-F238E27FC236}">
                    <a16:creationId xmlns:a16="http://schemas.microsoft.com/office/drawing/2014/main" id="{4451364B-85FA-423E-A1BA-437840EB4EFA}"/>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47" name="Rectangle 5">
                <a:extLst>
                  <a:ext uri="{FF2B5EF4-FFF2-40B4-BE49-F238E27FC236}">
                    <a16:creationId xmlns:a16="http://schemas.microsoft.com/office/drawing/2014/main" id="{AFBEF6D8-5F72-46B5-B11A-6C290A243CA9}"/>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48" name="Group 6">
                <a:extLst>
                  <a:ext uri="{FF2B5EF4-FFF2-40B4-BE49-F238E27FC236}">
                    <a16:creationId xmlns:a16="http://schemas.microsoft.com/office/drawing/2014/main" id="{35E7653B-5CAF-43A0-8A3B-E8BEA0D7EFE9}"/>
                  </a:ext>
                </a:extLst>
              </p:cNvPr>
              <p:cNvGrpSpPr/>
              <p:nvPr userDrawn="1"/>
            </p:nvGrpSpPr>
            <p:grpSpPr>
              <a:xfrm>
                <a:off x="1407705" y="5045834"/>
                <a:ext cx="211967" cy="211967"/>
                <a:chOff x="1549420" y="5712364"/>
                <a:chExt cx="312583" cy="312583"/>
              </a:xfrm>
            </p:grpSpPr>
            <p:sp>
              <p:nvSpPr>
                <p:cNvPr id="49" name="Oval 7">
                  <a:extLst>
                    <a:ext uri="{FF2B5EF4-FFF2-40B4-BE49-F238E27FC236}">
                      <a16:creationId xmlns:a16="http://schemas.microsoft.com/office/drawing/2014/main" id="{FFD4C3BE-276B-4C1D-91B5-AA4BA4DDFF66}"/>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0" name="Rounded Rectangle 8">
                  <a:extLst>
                    <a:ext uri="{FF2B5EF4-FFF2-40B4-BE49-F238E27FC236}">
                      <a16:creationId xmlns:a16="http://schemas.microsoft.com/office/drawing/2014/main" id="{5659BD84-02C0-459B-BC1B-79EE47CE586B}"/>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44" name="Freeform: Shape 43">
              <a:extLst>
                <a:ext uri="{FF2B5EF4-FFF2-40B4-BE49-F238E27FC236}">
                  <a16:creationId xmlns:a16="http://schemas.microsoft.com/office/drawing/2014/main" id="{D6463C82-AA08-47FA-BAF6-BAC49551F7C5}"/>
                </a:ext>
              </a:extLst>
            </p:cNvPr>
            <p:cNvSpPr/>
            <p:nvPr/>
          </p:nvSpPr>
          <p:spPr>
            <a:xfrm>
              <a:off x="7227509" y="5344413"/>
              <a:ext cx="734603" cy="1149173"/>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1A519171-147C-495B-859C-C21ECB1D8740}"/>
                </a:ext>
              </a:extLst>
            </p:cNvPr>
            <p:cNvSpPr/>
            <p:nvPr/>
          </p:nvSpPr>
          <p:spPr>
            <a:xfrm>
              <a:off x="7357552" y="5363794"/>
              <a:ext cx="604560" cy="1111721"/>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grpSp>
      <p:sp>
        <p:nvSpPr>
          <p:cNvPr id="51" name="그림 개체 틀 2">
            <a:extLst>
              <a:ext uri="{FF2B5EF4-FFF2-40B4-BE49-F238E27FC236}">
                <a16:creationId xmlns:a16="http://schemas.microsoft.com/office/drawing/2014/main" id="{1A1F1398-BA55-4AC8-80A1-4A49DBCF5B64}"/>
              </a:ext>
            </a:extLst>
          </p:cNvPr>
          <p:cNvSpPr>
            <a:spLocks noGrp="1"/>
          </p:cNvSpPr>
          <p:nvPr>
            <p:ph type="pic" sz="quarter" idx="14" hasCustomPrompt="1"/>
          </p:nvPr>
        </p:nvSpPr>
        <p:spPr>
          <a:xfrm>
            <a:off x="3914185" y="3214549"/>
            <a:ext cx="3809988" cy="2165355"/>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52" name="그림 개체 틀 2">
            <a:extLst>
              <a:ext uri="{FF2B5EF4-FFF2-40B4-BE49-F238E27FC236}">
                <a16:creationId xmlns:a16="http://schemas.microsoft.com/office/drawing/2014/main" id="{98E6A99F-22A9-416D-A9C5-8F223163B704}"/>
              </a:ext>
            </a:extLst>
          </p:cNvPr>
          <p:cNvSpPr>
            <a:spLocks noGrp="1"/>
          </p:cNvSpPr>
          <p:nvPr>
            <p:ph type="pic" sz="quarter" idx="10" hasCustomPrompt="1"/>
          </p:nvPr>
        </p:nvSpPr>
        <p:spPr>
          <a:xfrm>
            <a:off x="8149287" y="4270081"/>
            <a:ext cx="2754941" cy="1759143"/>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53" name="그림 개체 틀 2">
            <a:extLst>
              <a:ext uri="{FF2B5EF4-FFF2-40B4-BE49-F238E27FC236}">
                <a16:creationId xmlns:a16="http://schemas.microsoft.com/office/drawing/2014/main" id="{CC3CFD0F-CF8E-478E-A607-BD7D544034F5}"/>
              </a:ext>
            </a:extLst>
          </p:cNvPr>
          <p:cNvSpPr>
            <a:spLocks noGrp="1"/>
          </p:cNvSpPr>
          <p:nvPr>
            <p:ph type="pic" sz="quarter" idx="42" hasCustomPrompt="1"/>
          </p:nvPr>
        </p:nvSpPr>
        <p:spPr>
          <a:xfrm>
            <a:off x="924950" y="4310470"/>
            <a:ext cx="1254034" cy="1721839"/>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54" name="그림 개체 틀 2">
            <a:extLst>
              <a:ext uri="{FF2B5EF4-FFF2-40B4-BE49-F238E27FC236}">
                <a16:creationId xmlns:a16="http://schemas.microsoft.com/office/drawing/2014/main" id="{3AFF4567-90C5-42D7-86CF-2A3E90D23DB1}"/>
              </a:ext>
            </a:extLst>
          </p:cNvPr>
          <p:cNvSpPr>
            <a:spLocks noGrp="1"/>
          </p:cNvSpPr>
          <p:nvPr>
            <p:ph type="pic" sz="quarter" idx="43" hasCustomPrompt="1"/>
          </p:nvPr>
        </p:nvSpPr>
        <p:spPr>
          <a:xfrm>
            <a:off x="2751514" y="4990776"/>
            <a:ext cx="694662" cy="1116847"/>
          </a:xfrm>
          <a:prstGeom prst="rect">
            <a:avLst/>
          </a:prstGeom>
          <a:solidFill>
            <a:schemeClr val="bg1">
              <a:lumMod val="95000"/>
            </a:schemeClr>
          </a:solidFill>
          <a:ln w="25400">
            <a:noFill/>
          </a:ln>
          <a:effectLst/>
        </p:spPr>
        <p:txBody>
          <a:bodyPr anchor="ctr"/>
          <a:lstStyle>
            <a:lvl1pPr marL="0" indent="0" algn="ctr">
              <a:buFontTx/>
              <a:buNone/>
              <a:defRPr sz="1100">
                <a:solidFill>
                  <a:schemeClr val="tx1">
                    <a:lumMod val="75000"/>
                    <a:lumOff val="25000"/>
                  </a:schemeClr>
                </a:solidFill>
              </a:defRPr>
            </a:lvl1pPr>
          </a:lstStyle>
          <a:p>
            <a:r>
              <a:rPr lang="en-US" altLang="ko-KR" dirty="0"/>
              <a:t>Place Your Picture Here</a:t>
            </a:r>
            <a:endParaRPr lang="ko-KR" altLang="en-US" dirty="0"/>
          </a:p>
        </p:txBody>
      </p:sp>
      <p:sp>
        <p:nvSpPr>
          <p:cNvPr id="55" name="Text Placeholder 9">
            <a:extLst>
              <a:ext uri="{FF2B5EF4-FFF2-40B4-BE49-F238E27FC236}">
                <a16:creationId xmlns:a16="http://schemas.microsoft.com/office/drawing/2014/main" id="{593F58EA-24CD-4DDD-8B8C-14035A3E3EB8}"/>
              </a:ext>
            </a:extLst>
          </p:cNvPr>
          <p:cNvSpPr>
            <a:spLocks noGrp="1"/>
          </p:cNvSpPr>
          <p:nvPr>
            <p:ph type="body" sz="quarter" idx="44"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445283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25E87B78-A2E3-433E-AECF-E09C594E2FB0}"/>
              </a:ext>
            </a:extLst>
          </p:cNvPr>
          <p:cNvSpPr>
            <a:spLocks noGrp="1"/>
          </p:cNvSpPr>
          <p:nvPr>
            <p:ph type="pic" idx="12" hasCustomPrompt="1"/>
          </p:nvPr>
        </p:nvSpPr>
        <p:spPr>
          <a:xfrm>
            <a:off x="0" y="-8359"/>
            <a:ext cx="7561133" cy="6866359"/>
          </a:xfrm>
          <a:prstGeom prst="rect">
            <a:avLst/>
          </a:prstGeom>
          <a:solidFill>
            <a:schemeClr val="bg1">
              <a:lumMod val="95000"/>
            </a:schemeClr>
          </a:solidFill>
        </p:spPr>
        <p:txBody>
          <a:bodyPr anchor="ctr"/>
          <a:lstStyle>
            <a:lvl1pPr marL="0" indent="0" algn="ctr">
              <a:buNone/>
              <a:defRPr sz="18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39188379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Contents slide 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F0005AD-41E5-400F-99B1-812C30D0C9C4}"/>
              </a:ext>
            </a:extLst>
          </p:cNvPr>
          <p:cNvSpPr/>
          <p:nvPr userDrawn="1"/>
        </p:nvSpPr>
        <p:spPr>
          <a:xfrm>
            <a:off x="873464" y="2187662"/>
            <a:ext cx="7694537" cy="6261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11" name="Rectangle 10">
            <a:extLst>
              <a:ext uri="{FF2B5EF4-FFF2-40B4-BE49-F238E27FC236}">
                <a16:creationId xmlns:a16="http://schemas.microsoft.com/office/drawing/2014/main" id="{2A1072F8-7495-4E67-AF02-69C54E0960E2}"/>
              </a:ext>
            </a:extLst>
          </p:cNvPr>
          <p:cNvSpPr/>
          <p:nvPr userDrawn="1"/>
        </p:nvSpPr>
        <p:spPr>
          <a:xfrm>
            <a:off x="873464" y="2866732"/>
            <a:ext cx="7694537" cy="6261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2" name="Rectangle 11">
            <a:extLst>
              <a:ext uri="{FF2B5EF4-FFF2-40B4-BE49-F238E27FC236}">
                <a16:creationId xmlns:a16="http://schemas.microsoft.com/office/drawing/2014/main" id="{CD5246CB-0760-49CE-B148-65FD56575E93}"/>
              </a:ext>
            </a:extLst>
          </p:cNvPr>
          <p:cNvSpPr/>
          <p:nvPr userDrawn="1"/>
        </p:nvSpPr>
        <p:spPr>
          <a:xfrm>
            <a:off x="873464" y="3545800"/>
            <a:ext cx="7694537" cy="6261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3" name="Rectangle 12">
            <a:extLst>
              <a:ext uri="{FF2B5EF4-FFF2-40B4-BE49-F238E27FC236}">
                <a16:creationId xmlns:a16="http://schemas.microsoft.com/office/drawing/2014/main" id="{B0495A49-B586-4A36-8900-87B1292FF706}"/>
              </a:ext>
            </a:extLst>
          </p:cNvPr>
          <p:cNvSpPr/>
          <p:nvPr userDrawn="1"/>
        </p:nvSpPr>
        <p:spPr>
          <a:xfrm>
            <a:off x="873464" y="4224871"/>
            <a:ext cx="7694537" cy="6261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4" name="Rectangle 13">
            <a:extLst>
              <a:ext uri="{FF2B5EF4-FFF2-40B4-BE49-F238E27FC236}">
                <a16:creationId xmlns:a16="http://schemas.microsoft.com/office/drawing/2014/main" id="{9B670FC4-85CC-49E9-9F23-8E95ED853B84}"/>
              </a:ext>
            </a:extLst>
          </p:cNvPr>
          <p:cNvSpPr/>
          <p:nvPr userDrawn="1"/>
        </p:nvSpPr>
        <p:spPr>
          <a:xfrm>
            <a:off x="873464" y="4903938"/>
            <a:ext cx="7694537" cy="62610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nvGrpSpPr>
          <p:cNvPr id="2" name="Group 3">
            <a:extLst>
              <a:ext uri="{FF2B5EF4-FFF2-40B4-BE49-F238E27FC236}">
                <a16:creationId xmlns:a16="http://schemas.microsoft.com/office/drawing/2014/main" id="{AB352CEA-957E-4DE2-A65F-4327A522D694}"/>
              </a:ext>
            </a:extLst>
          </p:cNvPr>
          <p:cNvGrpSpPr/>
          <p:nvPr userDrawn="1"/>
        </p:nvGrpSpPr>
        <p:grpSpPr>
          <a:xfrm>
            <a:off x="729449" y="1780758"/>
            <a:ext cx="2449180" cy="4305530"/>
            <a:chOff x="445712" y="1449040"/>
            <a:chExt cx="2113018" cy="3924176"/>
          </a:xfrm>
        </p:grpSpPr>
        <p:sp>
          <p:nvSpPr>
            <p:cNvPr id="3" name="Rounded Rectangle 4">
              <a:extLst>
                <a:ext uri="{FF2B5EF4-FFF2-40B4-BE49-F238E27FC236}">
                  <a16:creationId xmlns:a16="http://schemas.microsoft.com/office/drawing/2014/main" id="{CFDFEC98-EE67-4624-86B4-DCBFC445F85B}"/>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4" name="Rectangle 5">
              <a:extLst>
                <a:ext uri="{FF2B5EF4-FFF2-40B4-BE49-F238E27FC236}">
                  <a16:creationId xmlns:a16="http://schemas.microsoft.com/office/drawing/2014/main" id="{E59C3CC0-FA5B-439E-9DE1-2B054112BEA1}"/>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5" name="Group 6">
              <a:extLst>
                <a:ext uri="{FF2B5EF4-FFF2-40B4-BE49-F238E27FC236}">
                  <a16:creationId xmlns:a16="http://schemas.microsoft.com/office/drawing/2014/main" id="{7159003D-189C-4BD0-9F50-129E53BB403E}"/>
                </a:ext>
              </a:extLst>
            </p:cNvPr>
            <p:cNvGrpSpPr/>
            <p:nvPr userDrawn="1"/>
          </p:nvGrpSpPr>
          <p:grpSpPr>
            <a:xfrm>
              <a:off x="1407705" y="5045834"/>
              <a:ext cx="211967" cy="211967"/>
              <a:chOff x="1549420" y="5712364"/>
              <a:chExt cx="312583" cy="312583"/>
            </a:xfrm>
          </p:grpSpPr>
          <p:sp>
            <p:nvSpPr>
              <p:cNvPr id="6" name="Oval 7">
                <a:extLst>
                  <a:ext uri="{FF2B5EF4-FFF2-40B4-BE49-F238E27FC236}">
                    <a16:creationId xmlns:a16="http://schemas.microsoft.com/office/drawing/2014/main" id="{230DCC1A-A88F-4FDF-AE03-F489AEB5158A}"/>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 name="Rounded Rectangle 8">
                <a:extLst>
                  <a:ext uri="{FF2B5EF4-FFF2-40B4-BE49-F238E27FC236}">
                    <a16:creationId xmlns:a16="http://schemas.microsoft.com/office/drawing/2014/main" id="{7E75F99F-69A1-4245-BC6F-FB5606F10A20}"/>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8" name="Picture Placeholder 2">
            <a:extLst>
              <a:ext uri="{FF2B5EF4-FFF2-40B4-BE49-F238E27FC236}">
                <a16:creationId xmlns:a16="http://schemas.microsoft.com/office/drawing/2014/main" id="{104309D3-280D-4397-9CBC-FC7414941272}"/>
              </a:ext>
            </a:extLst>
          </p:cNvPr>
          <p:cNvSpPr>
            <a:spLocks noGrp="1"/>
          </p:cNvSpPr>
          <p:nvPr>
            <p:ph type="pic" idx="15" hasCustomPrompt="1"/>
          </p:nvPr>
        </p:nvSpPr>
        <p:spPr>
          <a:xfrm>
            <a:off x="873465" y="2174930"/>
            <a:ext cx="2152765" cy="3348746"/>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9" name="Text Placeholder 9">
            <a:extLst>
              <a:ext uri="{FF2B5EF4-FFF2-40B4-BE49-F238E27FC236}">
                <a16:creationId xmlns:a16="http://schemas.microsoft.com/office/drawing/2014/main" id="{4465AFB7-CF34-4E86-8823-5D9FE4663FFE}"/>
              </a:ext>
            </a:extLst>
          </p:cNvPr>
          <p:cNvSpPr>
            <a:spLocks noGrp="1"/>
          </p:cNvSpPr>
          <p:nvPr>
            <p:ph type="body" sz="quarter" idx="44"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750974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A1CEDAFB-75CA-4517-8B0E-60DDDB4F6F57}"/>
              </a:ext>
            </a:extLst>
          </p:cNvPr>
          <p:cNvSpPr>
            <a:spLocks noGrp="1"/>
          </p:cNvSpPr>
          <p:nvPr>
            <p:ph type="pic" sz="quarter" idx="14" hasCustomPrompt="1"/>
          </p:nvPr>
        </p:nvSpPr>
        <p:spPr>
          <a:xfrm>
            <a:off x="478972" y="0"/>
            <a:ext cx="5129348" cy="6858000"/>
          </a:xfrm>
          <a:prstGeom prst="rect">
            <a:avLst/>
          </a:prstGeom>
          <a:solidFill>
            <a:schemeClr val="bg1">
              <a:lumMod val="95000"/>
            </a:schemeClr>
          </a:solidFill>
          <a:ln w="19050">
            <a:noFill/>
          </a:ln>
        </p:spPr>
        <p:txBody>
          <a:bodyPr anchor="ctr"/>
          <a:lstStyle>
            <a:lvl1pPr marL="0" indent="0" algn="ctr">
              <a:lnSpc>
                <a:spcPct val="100000"/>
              </a:lnSpc>
              <a:buNone/>
              <a:defRPr sz="1800">
                <a:solidFill>
                  <a:schemeClr val="tx1">
                    <a:lumMod val="75000"/>
                    <a:lumOff val="25000"/>
                  </a:schemeClr>
                </a:solidFill>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39649280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604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67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33541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Our Team LAYOUT</a:t>
            </a:r>
          </a:p>
        </p:txBody>
      </p:sp>
      <p:sp>
        <p:nvSpPr>
          <p:cNvPr id="9" name="그림 개체 틀 2">
            <a:extLst>
              <a:ext uri="{FF2B5EF4-FFF2-40B4-BE49-F238E27FC236}">
                <a16:creationId xmlns:a16="http://schemas.microsoft.com/office/drawing/2014/main" id="{49CB75CA-178D-4C10-A2E9-5881CC8823A7}"/>
              </a:ext>
            </a:extLst>
          </p:cNvPr>
          <p:cNvSpPr>
            <a:spLocks noGrp="1"/>
          </p:cNvSpPr>
          <p:nvPr>
            <p:ph type="pic" sz="quarter" idx="42" hasCustomPrompt="1"/>
          </p:nvPr>
        </p:nvSpPr>
        <p:spPr>
          <a:xfrm>
            <a:off x="901845" y="1811681"/>
            <a:ext cx="2042136" cy="2376264"/>
          </a:xfrm>
          <a:prstGeom prst="foldedCorner">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10" name="그림 개체 틀 2">
            <a:extLst>
              <a:ext uri="{FF2B5EF4-FFF2-40B4-BE49-F238E27FC236}">
                <a16:creationId xmlns:a16="http://schemas.microsoft.com/office/drawing/2014/main" id="{58A84994-ABEA-44B6-B78C-BC54EFA25FE9}"/>
              </a:ext>
            </a:extLst>
          </p:cNvPr>
          <p:cNvSpPr>
            <a:spLocks noGrp="1"/>
          </p:cNvSpPr>
          <p:nvPr>
            <p:ph type="pic" sz="quarter" idx="43" hasCustomPrompt="1"/>
          </p:nvPr>
        </p:nvSpPr>
        <p:spPr>
          <a:xfrm>
            <a:off x="3679716" y="1811681"/>
            <a:ext cx="2042136" cy="2376264"/>
          </a:xfrm>
          <a:prstGeom prst="foldedCorner">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11" name="그림 개체 틀 2">
            <a:extLst>
              <a:ext uri="{FF2B5EF4-FFF2-40B4-BE49-F238E27FC236}">
                <a16:creationId xmlns:a16="http://schemas.microsoft.com/office/drawing/2014/main" id="{41A42308-8E08-43DB-8282-E63A10178BFC}"/>
              </a:ext>
            </a:extLst>
          </p:cNvPr>
          <p:cNvSpPr>
            <a:spLocks noGrp="1"/>
          </p:cNvSpPr>
          <p:nvPr>
            <p:ph type="pic" sz="quarter" idx="44" hasCustomPrompt="1"/>
          </p:nvPr>
        </p:nvSpPr>
        <p:spPr>
          <a:xfrm>
            <a:off x="6457587" y="1811681"/>
            <a:ext cx="2042136" cy="2376264"/>
          </a:xfrm>
          <a:prstGeom prst="foldedCorner">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12" name="그림 개체 틀 2">
            <a:extLst>
              <a:ext uri="{FF2B5EF4-FFF2-40B4-BE49-F238E27FC236}">
                <a16:creationId xmlns:a16="http://schemas.microsoft.com/office/drawing/2014/main" id="{8AA0CF75-039B-4EC0-BBAE-86D3248621CD}"/>
              </a:ext>
            </a:extLst>
          </p:cNvPr>
          <p:cNvSpPr>
            <a:spLocks noGrp="1"/>
          </p:cNvSpPr>
          <p:nvPr>
            <p:ph type="pic" sz="quarter" idx="45" hasCustomPrompt="1"/>
          </p:nvPr>
        </p:nvSpPr>
        <p:spPr>
          <a:xfrm>
            <a:off x="9235458" y="1811681"/>
            <a:ext cx="2042136" cy="2376264"/>
          </a:xfrm>
          <a:prstGeom prst="foldedCorner">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768664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grpSp>
        <p:nvGrpSpPr>
          <p:cNvPr id="2" name="그룹 1">
            <a:extLst>
              <a:ext uri="{FF2B5EF4-FFF2-40B4-BE49-F238E27FC236}">
                <a16:creationId xmlns:a16="http://schemas.microsoft.com/office/drawing/2014/main" id="{28536381-9AEB-4F1A-A5F7-66400FEE2989}"/>
              </a:ext>
            </a:extLst>
          </p:cNvPr>
          <p:cNvGrpSpPr/>
          <p:nvPr userDrawn="1"/>
        </p:nvGrpSpPr>
        <p:grpSpPr>
          <a:xfrm>
            <a:off x="5252423" y="595071"/>
            <a:ext cx="6372712" cy="5822001"/>
            <a:chOff x="7192629" y="1828167"/>
            <a:chExt cx="3658514" cy="3342357"/>
          </a:xfrm>
          <a:solidFill>
            <a:schemeClr val="accent1">
              <a:alpha val="40000"/>
            </a:schemeClr>
          </a:solidFill>
        </p:grpSpPr>
        <p:sp>
          <p:nvSpPr>
            <p:cNvPr id="3" name="Freeform 16">
              <a:extLst>
                <a:ext uri="{FF2B5EF4-FFF2-40B4-BE49-F238E27FC236}">
                  <a16:creationId xmlns:a16="http://schemas.microsoft.com/office/drawing/2014/main" id="{CCEE3ABB-CE61-4986-99B3-EDF237FDA838}"/>
                </a:ext>
              </a:extLst>
            </p:cNvPr>
            <p:cNvSpPr/>
            <p:nvPr userDrawn="1"/>
          </p:nvSpPr>
          <p:spPr>
            <a:xfrm rot="14821187">
              <a:off x="7343358" y="1881591"/>
              <a:ext cx="3138204" cy="3439661"/>
            </a:xfrm>
            <a:custGeom>
              <a:avLst/>
              <a:gdLst>
                <a:gd name="connsiteX0" fmla="*/ 255022 w 1226229"/>
                <a:gd name="connsiteY0" fmla="*/ 3188 h 1344022"/>
                <a:gd name="connsiteX1" fmla="*/ 36909 w 1226229"/>
                <a:gd name="connsiteY1" fmla="*/ 959533 h 1344022"/>
                <a:gd name="connsiteX2" fmla="*/ 875808 w 1226229"/>
                <a:gd name="connsiteY2" fmla="*/ 1337038 h 1344022"/>
                <a:gd name="connsiteX3" fmla="*/ 1202978 w 1226229"/>
                <a:gd name="connsiteY3" fmla="*/ 674307 h 1344022"/>
                <a:gd name="connsiteX4" fmla="*/ 255022 w 1226229"/>
                <a:gd name="connsiteY4" fmla="*/ 3188 h 13440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229" h="1344022">
                  <a:moveTo>
                    <a:pt x="255022" y="3188"/>
                  </a:moveTo>
                  <a:cubicBezTo>
                    <a:pt x="60677" y="50726"/>
                    <a:pt x="-66555" y="737225"/>
                    <a:pt x="36909" y="959533"/>
                  </a:cubicBezTo>
                  <a:cubicBezTo>
                    <a:pt x="140373" y="1181841"/>
                    <a:pt x="681463" y="1384576"/>
                    <a:pt x="875808" y="1337038"/>
                  </a:cubicBezTo>
                  <a:cubicBezTo>
                    <a:pt x="1070153" y="1289500"/>
                    <a:pt x="1300850" y="896615"/>
                    <a:pt x="1202978" y="674307"/>
                  </a:cubicBezTo>
                  <a:cubicBezTo>
                    <a:pt x="1105106" y="451999"/>
                    <a:pt x="449367" y="-44350"/>
                    <a:pt x="255022" y="318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4" name="Freeform 17">
              <a:extLst>
                <a:ext uri="{FF2B5EF4-FFF2-40B4-BE49-F238E27FC236}">
                  <a16:creationId xmlns:a16="http://schemas.microsoft.com/office/drawing/2014/main" id="{E0B07E02-E62B-42CF-9C14-4D293136940B}"/>
                </a:ext>
              </a:extLst>
            </p:cNvPr>
            <p:cNvSpPr/>
            <p:nvPr userDrawn="1"/>
          </p:nvSpPr>
          <p:spPr>
            <a:xfrm rot="11086192">
              <a:off x="7805038" y="2070693"/>
              <a:ext cx="3046105" cy="2942250"/>
            </a:xfrm>
            <a:custGeom>
              <a:avLst/>
              <a:gdLst>
                <a:gd name="connsiteX0" fmla="*/ 51347 w 1697323"/>
                <a:gd name="connsiteY0" fmla="*/ 164668 h 1639454"/>
                <a:gd name="connsiteX1" fmla="*/ 613409 w 1697323"/>
                <a:gd name="connsiteY1" fmla="*/ 5277 h 1639454"/>
                <a:gd name="connsiteX2" fmla="*/ 1410364 w 1697323"/>
                <a:gd name="connsiteY2" fmla="*/ 324059 h 1639454"/>
                <a:gd name="connsiteX3" fmla="*/ 1628477 w 1697323"/>
                <a:gd name="connsiteY3" fmla="*/ 1313960 h 1639454"/>
                <a:gd name="connsiteX4" fmla="*/ 286239 w 1697323"/>
                <a:gd name="connsiteY4" fmla="*/ 1607574 h 1639454"/>
                <a:gd name="connsiteX5" fmla="*/ 51347 w 1697323"/>
                <a:gd name="connsiteY5" fmla="*/ 659618 h 1639454"/>
                <a:gd name="connsiteX6" fmla="*/ 51347 w 1697323"/>
                <a:gd name="connsiteY6" fmla="*/ 164668 h 163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323" h="1639454">
                  <a:moveTo>
                    <a:pt x="51347" y="164668"/>
                  </a:moveTo>
                  <a:cubicBezTo>
                    <a:pt x="145024" y="55611"/>
                    <a:pt x="386906" y="-21288"/>
                    <a:pt x="613409" y="5277"/>
                  </a:cubicBezTo>
                  <a:cubicBezTo>
                    <a:pt x="839912" y="31842"/>
                    <a:pt x="1241186" y="105945"/>
                    <a:pt x="1410364" y="324059"/>
                  </a:cubicBezTo>
                  <a:cubicBezTo>
                    <a:pt x="1579542" y="542173"/>
                    <a:pt x="1815831" y="1100041"/>
                    <a:pt x="1628477" y="1313960"/>
                  </a:cubicBezTo>
                  <a:cubicBezTo>
                    <a:pt x="1441123" y="1527879"/>
                    <a:pt x="549094" y="1716631"/>
                    <a:pt x="286239" y="1607574"/>
                  </a:cubicBezTo>
                  <a:cubicBezTo>
                    <a:pt x="23384" y="1498517"/>
                    <a:pt x="89098" y="898704"/>
                    <a:pt x="51347" y="659618"/>
                  </a:cubicBezTo>
                  <a:cubicBezTo>
                    <a:pt x="13596" y="420532"/>
                    <a:pt x="-42330" y="273725"/>
                    <a:pt x="51347" y="1646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 name="Freeform 18">
              <a:extLst>
                <a:ext uri="{FF2B5EF4-FFF2-40B4-BE49-F238E27FC236}">
                  <a16:creationId xmlns:a16="http://schemas.microsoft.com/office/drawing/2014/main" id="{E1A8D124-11E1-4793-BC94-6CB81E8A0BC4}"/>
                </a:ext>
              </a:extLst>
            </p:cNvPr>
            <p:cNvSpPr/>
            <p:nvPr userDrawn="1"/>
          </p:nvSpPr>
          <p:spPr>
            <a:xfrm rot="1044868">
              <a:off x="7316937" y="1828167"/>
              <a:ext cx="3191046" cy="3082250"/>
            </a:xfrm>
            <a:custGeom>
              <a:avLst/>
              <a:gdLst>
                <a:gd name="connsiteX0" fmla="*/ 51347 w 1697323"/>
                <a:gd name="connsiteY0" fmla="*/ 164668 h 1639454"/>
                <a:gd name="connsiteX1" fmla="*/ 613409 w 1697323"/>
                <a:gd name="connsiteY1" fmla="*/ 5277 h 1639454"/>
                <a:gd name="connsiteX2" fmla="*/ 1410364 w 1697323"/>
                <a:gd name="connsiteY2" fmla="*/ 324059 h 1639454"/>
                <a:gd name="connsiteX3" fmla="*/ 1628477 w 1697323"/>
                <a:gd name="connsiteY3" fmla="*/ 1313960 h 1639454"/>
                <a:gd name="connsiteX4" fmla="*/ 286239 w 1697323"/>
                <a:gd name="connsiteY4" fmla="*/ 1607574 h 1639454"/>
                <a:gd name="connsiteX5" fmla="*/ 51347 w 1697323"/>
                <a:gd name="connsiteY5" fmla="*/ 659618 h 1639454"/>
                <a:gd name="connsiteX6" fmla="*/ 51347 w 1697323"/>
                <a:gd name="connsiteY6" fmla="*/ 164668 h 163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323" h="1639454">
                  <a:moveTo>
                    <a:pt x="51347" y="164668"/>
                  </a:moveTo>
                  <a:cubicBezTo>
                    <a:pt x="145024" y="55611"/>
                    <a:pt x="386906" y="-21288"/>
                    <a:pt x="613409" y="5277"/>
                  </a:cubicBezTo>
                  <a:cubicBezTo>
                    <a:pt x="839912" y="31842"/>
                    <a:pt x="1241186" y="105945"/>
                    <a:pt x="1410364" y="324059"/>
                  </a:cubicBezTo>
                  <a:cubicBezTo>
                    <a:pt x="1579542" y="542173"/>
                    <a:pt x="1815831" y="1100041"/>
                    <a:pt x="1628477" y="1313960"/>
                  </a:cubicBezTo>
                  <a:cubicBezTo>
                    <a:pt x="1441123" y="1527879"/>
                    <a:pt x="549094" y="1716631"/>
                    <a:pt x="286239" y="1607574"/>
                  </a:cubicBezTo>
                  <a:cubicBezTo>
                    <a:pt x="23384" y="1498517"/>
                    <a:pt x="89098" y="898704"/>
                    <a:pt x="51347" y="659618"/>
                  </a:cubicBezTo>
                  <a:cubicBezTo>
                    <a:pt x="13596" y="420532"/>
                    <a:pt x="-42330" y="273725"/>
                    <a:pt x="51347" y="1646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6" name="Picture Placeholder 9">
            <a:extLst>
              <a:ext uri="{FF2B5EF4-FFF2-40B4-BE49-F238E27FC236}">
                <a16:creationId xmlns:a16="http://schemas.microsoft.com/office/drawing/2014/main" id="{2F207F75-20F4-42C7-8314-079C3AB8FD15}"/>
              </a:ext>
            </a:extLst>
          </p:cNvPr>
          <p:cNvSpPr>
            <a:spLocks noGrp="1"/>
          </p:cNvSpPr>
          <p:nvPr>
            <p:ph type="pic" sz="quarter" idx="14" hasCustomPrompt="1"/>
          </p:nvPr>
        </p:nvSpPr>
        <p:spPr>
          <a:xfrm rot="245957">
            <a:off x="5499002" y="866468"/>
            <a:ext cx="5305968" cy="5125064"/>
          </a:xfrm>
          <a:custGeom>
            <a:avLst/>
            <a:gdLst>
              <a:gd name="connsiteX0" fmla="*/ 3768999 w 5305968"/>
              <a:gd name="connsiteY0" fmla="*/ 464 h 5125064"/>
              <a:gd name="connsiteX1" fmla="*/ 4411163 w 5305968"/>
              <a:gd name="connsiteY1" fmla="*/ 99662 h 5125064"/>
              <a:gd name="connsiteX2" fmla="*/ 5145453 w 5305968"/>
              <a:gd name="connsiteY2" fmla="*/ 3063046 h 5125064"/>
              <a:gd name="connsiteX3" fmla="*/ 5145453 w 5305968"/>
              <a:gd name="connsiteY3" fmla="*/ 4610298 h 5125064"/>
              <a:gd name="connsiteX4" fmla="*/ 3388403 w 5305968"/>
              <a:gd name="connsiteY4" fmla="*/ 5108567 h 5125064"/>
              <a:gd name="connsiteX5" fmla="*/ 897060 w 5305968"/>
              <a:gd name="connsiteY5" fmla="*/ 4112030 h 5125064"/>
              <a:gd name="connsiteX6" fmla="*/ 215221 w 5305968"/>
              <a:gd name="connsiteY6" fmla="*/ 1017522 h 5125064"/>
              <a:gd name="connsiteX7" fmla="*/ 3768999 w 5305968"/>
              <a:gd name="connsiteY7" fmla="*/ 464 h 5125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5968" h="5125064">
                <a:moveTo>
                  <a:pt x="3768999" y="464"/>
                </a:moveTo>
                <a:cubicBezTo>
                  <a:pt x="4033876" y="4546"/>
                  <a:pt x="4257093" y="35739"/>
                  <a:pt x="4411163" y="99662"/>
                </a:cubicBezTo>
                <a:cubicBezTo>
                  <a:pt x="5232868" y="440582"/>
                  <a:pt x="5027441" y="2315644"/>
                  <a:pt x="5145453" y="3063046"/>
                </a:cubicBezTo>
                <a:cubicBezTo>
                  <a:pt x="5263466" y="3810447"/>
                  <a:pt x="5438295" y="4269378"/>
                  <a:pt x="5145453" y="4610298"/>
                </a:cubicBezTo>
                <a:cubicBezTo>
                  <a:pt x="4852612" y="4951219"/>
                  <a:pt x="4096470" y="5191611"/>
                  <a:pt x="3388403" y="5108567"/>
                </a:cubicBezTo>
                <a:cubicBezTo>
                  <a:pt x="2680337" y="5025523"/>
                  <a:pt x="1425923" y="4793871"/>
                  <a:pt x="897060" y="4112030"/>
                </a:cubicBezTo>
                <a:cubicBezTo>
                  <a:pt x="368196" y="3430188"/>
                  <a:pt x="-370462" y="1686249"/>
                  <a:pt x="215221" y="1017522"/>
                </a:cubicBezTo>
                <a:cubicBezTo>
                  <a:pt x="691089" y="474181"/>
                  <a:pt x="2621195" y="-17223"/>
                  <a:pt x="3768999" y="464"/>
                </a:cubicBezTo>
                <a:close/>
              </a:path>
            </a:pathLst>
          </a:custGeom>
          <a:solidFill>
            <a:schemeClr val="bg1">
              <a:lumMod val="95000"/>
            </a:schemeClr>
          </a:solidFill>
          <a:ln w="19050">
            <a:noFill/>
          </a:ln>
        </p:spPr>
        <p:txBody>
          <a:bodyPr wrap="square" anchor="ctr">
            <a:noAutofit/>
          </a:bodyPr>
          <a:lstStyle>
            <a:lvl1pPr marL="0" indent="0" algn="ctr">
              <a:lnSpc>
                <a:spcPct val="100000"/>
              </a:lnSpc>
              <a:buNone/>
              <a:defRPr sz="12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3833295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7F36E5CA-FF08-48D7-95FA-12568A8D2ABC}"/>
              </a:ext>
            </a:extLst>
          </p:cNvPr>
          <p:cNvSpPr>
            <a:spLocks noGrp="1"/>
          </p:cNvSpPr>
          <p:nvPr>
            <p:ph type="pic" sz="quarter" idx="48" hasCustomPrompt="1"/>
          </p:nvPr>
        </p:nvSpPr>
        <p:spPr>
          <a:xfrm rot="694714">
            <a:off x="3645306" y="1966831"/>
            <a:ext cx="2880000" cy="1980000"/>
          </a:xfrm>
          <a:prstGeom prst="rect">
            <a:avLst/>
          </a:prstGeom>
          <a:solidFill>
            <a:schemeClr val="bg1">
              <a:lumMod val="95000"/>
            </a:schemeClr>
          </a:solidFill>
          <a:ln w="95250" cap="flat">
            <a:solidFill>
              <a:schemeClr val="bg1"/>
            </a:solidFill>
            <a:miter lim="800000"/>
          </a:ln>
          <a:effectLst>
            <a:outerShdw blurRad="635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3" name="그림 개체 틀 2">
            <a:extLst>
              <a:ext uri="{FF2B5EF4-FFF2-40B4-BE49-F238E27FC236}">
                <a16:creationId xmlns:a16="http://schemas.microsoft.com/office/drawing/2014/main" id="{D6C0F0AF-FE29-4F73-9187-03868C2EFFF1}"/>
              </a:ext>
            </a:extLst>
          </p:cNvPr>
          <p:cNvSpPr>
            <a:spLocks noGrp="1"/>
          </p:cNvSpPr>
          <p:nvPr>
            <p:ph type="pic" sz="quarter" idx="49" hasCustomPrompt="1"/>
          </p:nvPr>
        </p:nvSpPr>
        <p:spPr>
          <a:xfrm rot="21398040">
            <a:off x="6395756" y="3088824"/>
            <a:ext cx="2880000" cy="1980000"/>
          </a:xfrm>
          <a:prstGeom prst="rect">
            <a:avLst/>
          </a:prstGeom>
          <a:solidFill>
            <a:schemeClr val="bg1">
              <a:lumMod val="95000"/>
            </a:schemeClr>
          </a:solidFill>
          <a:ln w="95250" cap="flat">
            <a:solidFill>
              <a:schemeClr val="bg1"/>
            </a:solidFill>
            <a:miter lim="800000"/>
          </a:ln>
          <a:effectLst>
            <a:outerShdw blurRad="635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4" name="그림 개체 틀 2">
            <a:extLst>
              <a:ext uri="{FF2B5EF4-FFF2-40B4-BE49-F238E27FC236}">
                <a16:creationId xmlns:a16="http://schemas.microsoft.com/office/drawing/2014/main" id="{626B141D-5B3D-4593-A9E8-263DE8FE3344}"/>
              </a:ext>
            </a:extLst>
          </p:cNvPr>
          <p:cNvSpPr>
            <a:spLocks noGrp="1"/>
          </p:cNvSpPr>
          <p:nvPr>
            <p:ph type="pic" sz="quarter" idx="50" hasCustomPrompt="1"/>
          </p:nvPr>
        </p:nvSpPr>
        <p:spPr>
          <a:xfrm rot="20741363">
            <a:off x="3869381" y="3849415"/>
            <a:ext cx="2880000" cy="1980000"/>
          </a:xfrm>
          <a:prstGeom prst="rect">
            <a:avLst/>
          </a:prstGeom>
          <a:solidFill>
            <a:schemeClr val="bg1">
              <a:lumMod val="95000"/>
            </a:schemeClr>
          </a:solidFill>
          <a:ln w="95250" cap="flat">
            <a:solidFill>
              <a:schemeClr val="bg1"/>
            </a:solidFill>
            <a:miter lim="800000"/>
          </a:ln>
          <a:effectLst>
            <a:outerShdw blurRad="635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5" name="Text Placeholder 9">
            <a:extLst>
              <a:ext uri="{FF2B5EF4-FFF2-40B4-BE49-F238E27FC236}">
                <a16:creationId xmlns:a16="http://schemas.microsoft.com/office/drawing/2014/main" id="{C32D5FC7-F3E4-4F2C-BAB1-3F4616843C3A}"/>
              </a:ext>
            </a:extLst>
          </p:cNvPr>
          <p:cNvSpPr>
            <a:spLocks noGrp="1"/>
          </p:cNvSpPr>
          <p:nvPr>
            <p:ph type="body" sz="quarter" idx="44"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19958567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21" Type="http://schemas.openxmlformats.org/officeDocument/2006/relationships/theme" Target="../theme/theme2.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9" r:id="rId15"/>
    <p:sldLayoutId id="2147483687" r:id="rId16"/>
    <p:sldLayoutId id="2147483688" r:id="rId17"/>
    <p:sldLayoutId id="2147483671" r:id="rId18"/>
    <p:sldLayoutId id="2147483672" r:id="rId19"/>
    <p:sldLayoutId id="2147483690"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png"/><Relationship Id="rId1" Type="http://schemas.openxmlformats.org/officeDocument/2006/relationships/slideLayout" Target="../slideLayouts/slideLayout9.xml"/><Relationship Id="rId4" Type="http://schemas.openxmlformats.org/officeDocument/2006/relationships/image" Target="../media/image2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20.png"/><Relationship Id="rId5" Type="http://schemas.openxmlformats.org/officeDocument/2006/relationships/image" Target="../media/image19.png"/><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a:extLst>
              <a:ext uri="{FF2B5EF4-FFF2-40B4-BE49-F238E27FC236}">
                <a16:creationId xmlns:a16="http://schemas.microsoft.com/office/drawing/2014/main" id="{D768DDB8-96E8-4C7C-BC8D-D6A93CF1499F}"/>
              </a:ext>
            </a:extLst>
          </p:cNvPr>
          <p:cNvSpPr txBox="1"/>
          <p:nvPr/>
        </p:nvSpPr>
        <p:spPr>
          <a:xfrm>
            <a:off x="7074850" y="751731"/>
            <a:ext cx="5117150" cy="3170099"/>
          </a:xfrm>
          <a:prstGeom prst="rect">
            <a:avLst/>
          </a:prstGeom>
          <a:noFill/>
        </p:spPr>
        <p:txBody>
          <a:bodyPr wrap="square" rtlCol="0" anchor="ctr">
            <a:spAutoFit/>
          </a:bodyPr>
          <a:lstStyle/>
          <a:p>
            <a:pPr algn="r"/>
            <a:r>
              <a:rPr lang="en-US" sz="4000" dirty="0"/>
              <a:t>Techno Feasibility analysis for metro connectivity Between Faridabad and Gurgaon</a:t>
            </a:r>
            <a:br>
              <a:rPr lang="en-US" sz="4000" dirty="0"/>
            </a:br>
            <a:endParaRPr lang="ko-KR" altLang="en-US" sz="4000" dirty="0">
              <a:solidFill>
                <a:schemeClr val="tx1">
                  <a:lumMod val="85000"/>
                  <a:lumOff val="15000"/>
                </a:schemeClr>
              </a:solidFill>
              <a:latin typeface="+mj-lt"/>
              <a:cs typeface="Arial" pitchFamily="34" charset="0"/>
            </a:endParaRPr>
          </a:p>
        </p:txBody>
      </p:sp>
      <p:sp>
        <p:nvSpPr>
          <p:cNvPr id="47" name="TextBox 46">
            <a:extLst>
              <a:ext uri="{FF2B5EF4-FFF2-40B4-BE49-F238E27FC236}">
                <a16:creationId xmlns:a16="http://schemas.microsoft.com/office/drawing/2014/main" id="{0709BEF8-608D-4019-A084-9A695589AA44}"/>
              </a:ext>
            </a:extLst>
          </p:cNvPr>
          <p:cNvSpPr txBox="1"/>
          <p:nvPr/>
        </p:nvSpPr>
        <p:spPr>
          <a:xfrm>
            <a:off x="7074850" y="3992245"/>
            <a:ext cx="4952611" cy="379656"/>
          </a:xfrm>
          <a:prstGeom prst="rect">
            <a:avLst/>
          </a:prstGeom>
          <a:noFill/>
        </p:spPr>
        <p:txBody>
          <a:bodyPr wrap="square" rtlCol="0" anchor="ctr">
            <a:spAutoFit/>
          </a:bodyPr>
          <a:lstStyle/>
          <a:p>
            <a:pPr algn="r"/>
            <a:r>
              <a:rPr lang="en-US" altLang="ko-KR" sz="1867" dirty="0">
                <a:solidFill>
                  <a:schemeClr val="tx1">
                    <a:lumMod val="85000"/>
                    <a:lumOff val="15000"/>
                  </a:schemeClr>
                </a:solidFill>
                <a:cs typeface="Arial" pitchFamily="34" charset="0"/>
              </a:rPr>
              <a:t>Dipin, Abhishek and </a:t>
            </a:r>
            <a:r>
              <a:rPr lang="en-US" altLang="ko-KR" sz="1867" dirty="0" err="1">
                <a:solidFill>
                  <a:schemeClr val="tx1">
                    <a:lumMod val="85000"/>
                    <a:lumOff val="15000"/>
                  </a:schemeClr>
                </a:solidFill>
                <a:cs typeface="Arial" pitchFamily="34" charset="0"/>
              </a:rPr>
              <a:t>Payal</a:t>
            </a:r>
            <a:endParaRPr lang="ko-KR" altLang="en-US" sz="1867" dirty="0">
              <a:solidFill>
                <a:schemeClr val="tx1">
                  <a:lumMod val="85000"/>
                  <a:lumOff val="15000"/>
                </a:schemeClr>
              </a:solidFill>
              <a:cs typeface="Arial" pitchFamily="34" charset="0"/>
            </a:endParaRPr>
          </a:p>
        </p:txBody>
      </p:sp>
    </p:spTree>
    <p:extLst>
      <p:ext uri="{BB962C8B-B14F-4D97-AF65-F5344CB8AC3E}">
        <p14:creationId xmlns:p14="http://schemas.microsoft.com/office/powerpoint/2010/main" val="37620065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2ECC08-6BA0-455F-876D-5105CD001515}"/>
              </a:ext>
            </a:extLst>
          </p:cNvPr>
          <p:cNvSpPr>
            <a:spLocks noGrp="1"/>
          </p:cNvSpPr>
          <p:nvPr>
            <p:ph type="body" sz="quarter" idx="44"/>
          </p:nvPr>
        </p:nvSpPr>
        <p:spPr>
          <a:xfrm>
            <a:off x="323529" y="133769"/>
            <a:ext cx="11573197" cy="724247"/>
          </a:xfrm>
        </p:spPr>
        <p:txBody>
          <a:bodyPr/>
          <a:lstStyle/>
          <a:p>
            <a:r>
              <a:rPr lang="en-US" b="1" dirty="0"/>
              <a:t>TECHNICAL ANALYSIS</a:t>
            </a:r>
          </a:p>
        </p:txBody>
      </p:sp>
      <p:sp>
        <p:nvSpPr>
          <p:cNvPr id="28" name="직사각형 1">
            <a:extLst>
              <a:ext uri="{FF2B5EF4-FFF2-40B4-BE49-F238E27FC236}">
                <a16:creationId xmlns:a16="http://schemas.microsoft.com/office/drawing/2014/main" id="{9AE859E0-C934-4F83-A247-B0041E78B799}"/>
              </a:ext>
            </a:extLst>
          </p:cNvPr>
          <p:cNvSpPr/>
          <p:nvPr/>
        </p:nvSpPr>
        <p:spPr>
          <a:xfrm>
            <a:off x="5910942" y="1327694"/>
            <a:ext cx="5070683" cy="369332"/>
          </a:xfrm>
          <a:prstGeom prst="rect">
            <a:avLst/>
          </a:prstGeom>
        </p:spPr>
        <p:txBody>
          <a:bodyPr wrap="none">
            <a:spAutoFit/>
          </a:bodyPr>
          <a:lstStyle/>
          <a:p>
            <a:r>
              <a:rPr lang="en-US" altLang="ko-KR" b="1" dirty="0">
                <a:solidFill>
                  <a:schemeClr val="accent1"/>
                </a:solidFill>
              </a:rPr>
              <a:t>Get a</a:t>
            </a:r>
            <a:r>
              <a:rPr lang="en-US" b="1" dirty="0">
                <a:solidFill>
                  <a:schemeClr val="accent1"/>
                </a:solidFill>
              </a:rPr>
              <a:t> Train Signaling and Control Systems: -</a:t>
            </a:r>
            <a:endParaRPr lang="en-US" altLang="ko-KR" sz="2800" b="1" dirty="0">
              <a:solidFill>
                <a:schemeClr val="accent1"/>
              </a:solidFill>
            </a:endParaRPr>
          </a:p>
        </p:txBody>
      </p:sp>
      <p:sp>
        <p:nvSpPr>
          <p:cNvPr id="29" name="직사각형 2">
            <a:extLst>
              <a:ext uri="{FF2B5EF4-FFF2-40B4-BE49-F238E27FC236}">
                <a16:creationId xmlns:a16="http://schemas.microsoft.com/office/drawing/2014/main" id="{3F838641-EC5F-417F-AC0A-490894ACB3F1}"/>
              </a:ext>
            </a:extLst>
          </p:cNvPr>
          <p:cNvSpPr/>
          <p:nvPr/>
        </p:nvSpPr>
        <p:spPr>
          <a:xfrm>
            <a:off x="6756749" y="1809205"/>
            <a:ext cx="5216653" cy="1015663"/>
          </a:xfrm>
          <a:prstGeom prst="rect">
            <a:avLst/>
          </a:prstGeom>
        </p:spPr>
        <p:txBody>
          <a:bodyPr wrap="square">
            <a:spAutoFit/>
          </a:bodyPr>
          <a:lstStyle/>
          <a:p>
            <a:r>
              <a:rPr lang="en-US" sz="1200" dirty="0">
                <a:solidFill>
                  <a:schemeClr val="tx1">
                    <a:lumMod val="75000"/>
                    <a:lumOff val="25000"/>
                  </a:schemeClr>
                </a:solidFill>
              </a:rPr>
              <a:t>The main design feature of signaling and train control shall be proven and advance system being used worldwide. It shall provide the highest security level for means of an effective train control ensuring strict safety in train movements. At the same time, it shall meet the requirements for efficient train operation and high quality service</a:t>
            </a:r>
            <a:endParaRPr lang="en-US" altLang="ko-KR" sz="1200" dirty="0">
              <a:solidFill>
                <a:schemeClr val="tx1">
                  <a:lumMod val="75000"/>
                  <a:lumOff val="25000"/>
                </a:schemeClr>
              </a:solidFill>
            </a:endParaRPr>
          </a:p>
        </p:txBody>
      </p:sp>
      <p:sp>
        <p:nvSpPr>
          <p:cNvPr id="30" name="직사각형 15">
            <a:extLst>
              <a:ext uri="{FF2B5EF4-FFF2-40B4-BE49-F238E27FC236}">
                <a16:creationId xmlns:a16="http://schemas.microsoft.com/office/drawing/2014/main" id="{9F3B862D-7CC0-4E93-B232-25A67A8CF559}"/>
              </a:ext>
            </a:extLst>
          </p:cNvPr>
          <p:cNvSpPr/>
          <p:nvPr/>
        </p:nvSpPr>
        <p:spPr>
          <a:xfrm>
            <a:off x="8050257" y="5193942"/>
            <a:ext cx="3796424" cy="400110"/>
          </a:xfrm>
          <a:prstGeom prst="rect">
            <a:avLst/>
          </a:prstGeom>
        </p:spPr>
        <p:txBody>
          <a:bodyPr wrap="none">
            <a:spAutoFit/>
          </a:bodyPr>
          <a:lstStyle/>
          <a:p>
            <a:r>
              <a:rPr lang="en-IN" sz="2000" b="1" dirty="0">
                <a:solidFill>
                  <a:schemeClr val="accent3"/>
                </a:solidFill>
              </a:rPr>
              <a:t>Telecommunication System: -</a:t>
            </a:r>
            <a:endParaRPr lang="en-US" altLang="ko-KR" sz="2000" b="1" dirty="0">
              <a:solidFill>
                <a:schemeClr val="accent3"/>
              </a:solidFill>
            </a:endParaRPr>
          </a:p>
        </p:txBody>
      </p:sp>
      <p:sp>
        <p:nvSpPr>
          <p:cNvPr id="31" name="직사각형 16">
            <a:extLst>
              <a:ext uri="{FF2B5EF4-FFF2-40B4-BE49-F238E27FC236}">
                <a16:creationId xmlns:a16="http://schemas.microsoft.com/office/drawing/2014/main" id="{70EA3E68-B52E-4BA2-9011-855608A41688}"/>
              </a:ext>
            </a:extLst>
          </p:cNvPr>
          <p:cNvSpPr/>
          <p:nvPr/>
        </p:nvSpPr>
        <p:spPr>
          <a:xfrm>
            <a:off x="6756748" y="5493946"/>
            <a:ext cx="5324761" cy="1384995"/>
          </a:xfrm>
          <a:prstGeom prst="rect">
            <a:avLst/>
          </a:prstGeom>
        </p:spPr>
        <p:txBody>
          <a:bodyPr wrap="square">
            <a:spAutoFit/>
          </a:bodyPr>
          <a:lstStyle/>
          <a:p>
            <a:r>
              <a:rPr lang="en-US" sz="1200" dirty="0"/>
              <a:t>Telecommunication facilities are helpful in meeting requirement of operations of trains. </a:t>
            </a:r>
          </a:p>
          <a:p>
            <a:pPr marL="228600" indent="-228600">
              <a:buAutoNum type="arabicPeriod"/>
            </a:pPr>
            <a:r>
              <a:rPr lang="en-US" sz="1200" dirty="0"/>
              <a:t>Supplementing the Signaling system for efficient train operation. 2. Exchange of managerial information. 3. Crisis management during emergencies. 4. Passenger information system.</a:t>
            </a:r>
          </a:p>
          <a:p>
            <a:r>
              <a:rPr lang="en-US" sz="1200" dirty="0"/>
              <a:t>It acts as a communication back-bone for signaling system and other systems</a:t>
            </a:r>
            <a:endParaRPr lang="en-US" altLang="ko-KR" sz="1200" dirty="0">
              <a:solidFill>
                <a:schemeClr val="tx1">
                  <a:lumMod val="75000"/>
                  <a:lumOff val="25000"/>
                </a:schemeClr>
              </a:solidFill>
            </a:endParaRPr>
          </a:p>
        </p:txBody>
      </p:sp>
      <p:sp>
        <p:nvSpPr>
          <p:cNvPr id="32" name="직사각형 17">
            <a:extLst>
              <a:ext uri="{FF2B5EF4-FFF2-40B4-BE49-F238E27FC236}">
                <a16:creationId xmlns:a16="http://schemas.microsoft.com/office/drawing/2014/main" id="{6B07931D-B769-4657-97D1-D4154B7BA7AC}"/>
              </a:ext>
            </a:extLst>
          </p:cNvPr>
          <p:cNvSpPr/>
          <p:nvPr/>
        </p:nvSpPr>
        <p:spPr>
          <a:xfrm>
            <a:off x="4817" y="5152032"/>
            <a:ext cx="3929281" cy="369332"/>
          </a:xfrm>
          <a:prstGeom prst="rect">
            <a:avLst/>
          </a:prstGeom>
        </p:spPr>
        <p:txBody>
          <a:bodyPr wrap="none">
            <a:spAutoFit/>
          </a:bodyPr>
          <a:lstStyle/>
          <a:p>
            <a:pPr algn="r"/>
            <a:r>
              <a:rPr lang="en-IN" b="1" dirty="0">
                <a:solidFill>
                  <a:schemeClr val="accent3"/>
                </a:solidFill>
              </a:rPr>
              <a:t>Automatic Fare Collection System</a:t>
            </a:r>
            <a:endParaRPr lang="en-US" altLang="ko-KR" b="1" dirty="0">
              <a:solidFill>
                <a:schemeClr val="accent3"/>
              </a:solidFill>
            </a:endParaRPr>
          </a:p>
        </p:txBody>
      </p:sp>
      <p:pic>
        <p:nvPicPr>
          <p:cNvPr id="9" name="Picture Placeholder 8">
            <a:extLst>
              <a:ext uri="{FF2B5EF4-FFF2-40B4-BE49-F238E27FC236}">
                <a16:creationId xmlns:a16="http://schemas.microsoft.com/office/drawing/2014/main" id="{1CC0A6FC-95E2-42D6-84F9-D82D8EE0A6DF}"/>
              </a:ext>
            </a:extLst>
          </p:cNvPr>
          <p:cNvPicPr>
            <a:picLocks noGrp="1" noChangeAspect="1"/>
          </p:cNvPicPr>
          <p:nvPr>
            <p:ph type="pic" sz="quarter" idx="48"/>
          </p:nvPr>
        </p:nvPicPr>
        <p:blipFill>
          <a:blip r:embed="rId2">
            <a:extLst>
              <a:ext uri="{28A0092B-C50C-407E-A947-70E740481C1C}">
                <a14:useLocalDpi xmlns:a14="http://schemas.microsoft.com/office/drawing/2010/main" val="0"/>
              </a:ext>
            </a:extLst>
          </a:blip>
          <a:srcRect l="1984" r="1984"/>
          <a:stretch>
            <a:fillRect/>
          </a:stretch>
        </p:blipFill>
        <p:spPr/>
      </p:pic>
      <p:pic>
        <p:nvPicPr>
          <p:cNvPr id="5" name="Picture Placeholder 4">
            <a:extLst>
              <a:ext uri="{FF2B5EF4-FFF2-40B4-BE49-F238E27FC236}">
                <a16:creationId xmlns:a16="http://schemas.microsoft.com/office/drawing/2014/main" id="{ED38F181-9FFC-40FA-AA98-34E2E793E543}"/>
              </a:ext>
            </a:extLst>
          </p:cNvPr>
          <p:cNvPicPr>
            <a:picLocks noGrp="1" noChangeAspect="1"/>
          </p:cNvPicPr>
          <p:nvPr>
            <p:ph type="pic" sz="quarter" idx="49"/>
          </p:nvPr>
        </p:nvPicPr>
        <p:blipFill>
          <a:blip r:embed="rId3">
            <a:extLst>
              <a:ext uri="{28A0092B-C50C-407E-A947-70E740481C1C}">
                <a14:useLocalDpi xmlns:a14="http://schemas.microsoft.com/office/drawing/2010/main" val="0"/>
              </a:ext>
            </a:extLst>
          </a:blip>
          <a:srcRect l="3265" r="3265"/>
          <a:stretch>
            <a:fillRect/>
          </a:stretch>
        </p:blipFill>
        <p:spPr/>
      </p:pic>
      <p:pic>
        <p:nvPicPr>
          <p:cNvPr id="11" name="Picture Placeholder 10">
            <a:extLst>
              <a:ext uri="{FF2B5EF4-FFF2-40B4-BE49-F238E27FC236}">
                <a16:creationId xmlns:a16="http://schemas.microsoft.com/office/drawing/2014/main" id="{7708C444-3F7F-42CD-8256-FD2587D22517}"/>
              </a:ext>
            </a:extLst>
          </p:cNvPr>
          <p:cNvPicPr>
            <a:picLocks noGrp="1" noChangeAspect="1"/>
          </p:cNvPicPr>
          <p:nvPr>
            <p:ph type="pic" sz="quarter" idx="50"/>
          </p:nvPr>
        </p:nvPicPr>
        <p:blipFill>
          <a:blip r:embed="rId4">
            <a:extLst>
              <a:ext uri="{28A0092B-C50C-407E-A947-70E740481C1C}">
                <a14:useLocalDpi xmlns:a14="http://schemas.microsoft.com/office/drawing/2010/main" val="0"/>
              </a:ext>
            </a:extLst>
          </a:blip>
          <a:srcRect t="4197" b="4197"/>
          <a:stretch>
            <a:fillRect/>
          </a:stretch>
        </p:blipFill>
        <p:spPr/>
      </p:pic>
      <p:sp>
        <p:nvSpPr>
          <p:cNvPr id="33" name="직사각형 21">
            <a:extLst>
              <a:ext uri="{FF2B5EF4-FFF2-40B4-BE49-F238E27FC236}">
                <a16:creationId xmlns:a16="http://schemas.microsoft.com/office/drawing/2014/main" id="{59EDF86B-BA0B-4177-9591-6B31EC64E029}"/>
              </a:ext>
            </a:extLst>
          </p:cNvPr>
          <p:cNvSpPr/>
          <p:nvPr/>
        </p:nvSpPr>
        <p:spPr>
          <a:xfrm>
            <a:off x="-68580" y="5692066"/>
            <a:ext cx="4274820" cy="1200329"/>
          </a:xfrm>
          <a:prstGeom prst="rect">
            <a:avLst/>
          </a:prstGeom>
        </p:spPr>
        <p:txBody>
          <a:bodyPr wrap="square">
            <a:spAutoFit/>
          </a:bodyPr>
          <a:lstStyle/>
          <a:p>
            <a:pPr algn="r"/>
            <a:r>
              <a:rPr lang="en-US" sz="1200" dirty="0"/>
              <a:t>To achieve objective of metro system, ticketing system should be simple, easy to use / operate and maintain, easy on accounting facility, capable of issuing single / multiple journey tickets, amendable for quick fare changes and require overall less manpower. In view of above computer based automatic fare collection is proposed.</a:t>
            </a:r>
            <a:endParaRPr lang="en-US" altLang="ko-KR" sz="1200" dirty="0">
              <a:solidFill>
                <a:schemeClr val="tx1">
                  <a:lumMod val="75000"/>
                  <a:lumOff val="25000"/>
                </a:schemeClr>
              </a:solidFill>
            </a:endParaRPr>
          </a:p>
        </p:txBody>
      </p:sp>
    </p:spTree>
    <p:extLst>
      <p:ext uri="{BB962C8B-B14F-4D97-AF65-F5344CB8AC3E}">
        <p14:creationId xmlns:p14="http://schemas.microsoft.com/office/powerpoint/2010/main" val="36686700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7C41FD2-AA5E-4D25-83A8-372E381B1376}"/>
              </a:ext>
            </a:extLst>
          </p:cNvPr>
          <p:cNvSpPr/>
          <p:nvPr/>
        </p:nvSpPr>
        <p:spPr>
          <a:xfrm>
            <a:off x="13071" y="1226"/>
            <a:ext cx="4848292" cy="6866359"/>
          </a:xfrm>
          <a:prstGeom prst="rect">
            <a:avLst/>
          </a:prstGeom>
          <a:gradFill flip="none" rotWithShape="1">
            <a:gsLst>
              <a:gs pos="0">
                <a:schemeClr val="accent1">
                  <a:alpha val="70000"/>
                </a:schemeClr>
              </a:gs>
              <a:gs pos="100000">
                <a:schemeClr val="accent2">
                  <a:alpha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5" name="Text Placeholder 14">
            <a:extLst>
              <a:ext uri="{FF2B5EF4-FFF2-40B4-BE49-F238E27FC236}">
                <a16:creationId xmlns:a16="http://schemas.microsoft.com/office/drawing/2014/main" id="{F7D4AD47-00CE-49F2-A481-9E69B34AF09E}"/>
              </a:ext>
            </a:extLst>
          </p:cNvPr>
          <p:cNvSpPr txBox="1">
            <a:spLocks/>
          </p:cNvSpPr>
          <p:nvPr/>
        </p:nvSpPr>
        <p:spPr>
          <a:xfrm>
            <a:off x="386804" y="1232756"/>
            <a:ext cx="3059488" cy="288032"/>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sz="2800" dirty="0">
              <a:latin typeface="Arial" pitchFamily="34" charset="0"/>
              <a:cs typeface="Arial" pitchFamily="34" charset="0"/>
            </a:endParaRPr>
          </a:p>
        </p:txBody>
      </p:sp>
      <p:sp>
        <p:nvSpPr>
          <p:cNvPr id="7" name="TextBox 6">
            <a:extLst>
              <a:ext uri="{FF2B5EF4-FFF2-40B4-BE49-F238E27FC236}">
                <a16:creationId xmlns:a16="http://schemas.microsoft.com/office/drawing/2014/main" id="{99AF4632-9B17-411F-BC82-283311C55375}"/>
              </a:ext>
            </a:extLst>
          </p:cNvPr>
          <p:cNvSpPr txBox="1"/>
          <p:nvPr/>
        </p:nvSpPr>
        <p:spPr>
          <a:xfrm>
            <a:off x="186887" y="82249"/>
            <a:ext cx="4489285" cy="1938992"/>
          </a:xfrm>
          <a:prstGeom prst="rect">
            <a:avLst/>
          </a:prstGeom>
          <a:noFill/>
        </p:spPr>
        <p:txBody>
          <a:bodyPr wrap="square" rtlCol="0" anchor="ctr">
            <a:spAutoFit/>
          </a:bodyPr>
          <a:lstStyle/>
          <a:p>
            <a:pPr algn="r"/>
            <a:r>
              <a:rPr lang="en-US" altLang="ko-KR" sz="4000" b="1" dirty="0">
                <a:cs typeface="Arial" pitchFamily="34" charset="0"/>
              </a:rPr>
              <a:t>LEGAL SYSTEM / </a:t>
            </a:r>
          </a:p>
          <a:p>
            <a:pPr algn="r"/>
            <a:r>
              <a:rPr lang="en-US" altLang="ko-KR" sz="4000" b="1" dirty="0">
                <a:cs typeface="Arial" pitchFamily="34" charset="0"/>
              </a:rPr>
              <a:t>STANDARDS &amp; LOCATION</a:t>
            </a:r>
            <a:endParaRPr lang="ko-KR" altLang="en-US" sz="4000" b="1" dirty="0">
              <a:cs typeface="Arial" pitchFamily="34" charset="0"/>
            </a:endParaRPr>
          </a:p>
        </p:txBody>
      </p:sp>
      <p:sp>
        <p:nvSpPr>
          <p:cNvPr id="12" name="TextBox 11">
            <a:extLst>
              <a:ext uri="{FF2B5EF4-FFF2-40B4-BE49-F238E27FC236}">
                <a16:creationId xmlns:a16="http://schemas.microsoft.com/office/drawing/2014/main" id="{A7459D2A-4A69-420B-BFA8-1BC1B2907505}"/>
              </a:ext>
            </a:extLst>
          </p:cNvPr>
          <p:cNvSpPr txBox="1"/>
          <p:nvPr/>
        </p:nvSpPr>
        <p:spPr>
          <a:xfrm>
            <a:off x="7685314" y="2667324"/>
            <a:ext cx="4408715" cy="461665"/>
          </a:xfrm>
          <a:prstGeom prst="rect">
            <a:avLst/>
          </a:prstGeom>
          <a:noFill/>
        </p:spPr>
        <p:txBody>
          <a:bodyPr wrap="square" rtlCol="0">
            <a:spAutoFit/>
          </a:bodyPr>
          <a:lstStyle/>
          <a:p>
            <a:pPr marL="171450" indent="-171450">
              <a:buFont typeface="Arial" panose="020B0604020202020204" pitchFamily="34" charset="0"/>
              <a:buChar char="•"/>
            </a:pPr>
            <a:r>
              <a:rPr lang="en-US" sz="1200" dirty="0"/>
              <a:t>The Water (Prevention and Control of Pollution) </a:t>
            </a:r>
            <a:r>
              <a:rPr lang="en-US" sz="1200" dirty="0" err="1"/>
              <a:t>Cess</a:t>
            </a:r>
            <a:r>
              <a:rPr lang="en-US" sz="1200" dirty="0"/>
              <a:t> Act 1977, (Amendment), 2003</a:t>
            </a:r>
            <a:endParaRPr lang="ko-KR" altLang="en-US" sz="1200" dirty="0">
              <a:solidFill>
                <a:schemeClr val="tx1">
                  <a:lumMod val="75000"/>
                  <a:lumOff val="25000"/>
                </a:schemeClr>
              </a:solidFill>
              <a:cs typeface="Arial" pitchFamily="34" charset="0"/>
            </a:endParaRPr>
          </a:p>
        </p:txBody>
      </p:sp>
      <p:sp>
        <p:nvSpPr>
          <p:cNvPr id="13" name="TextBox 12">
            <a:extLst>
              <a:ext uri="{FF2B5EF4-FFF2-40B4-BE49-F238E27FC236}">
                <a16:creationId xmlns:a16="http://schemas.microsoft.com/office/drawing/2014/main" id="{34F15EE7-5444-462C-AFB4-0FF7C2C9920E}"/>
              </a:ext>
            </a:extLst>
          </p:cNvPr>
          <p:cNvSpPr txBox="1"/>
          <p:nvPr/>
        </p:nvSpPr>
        <p:spPr>
          <a:xfrm>
            <a:off x="8271864" y="567306"/>
            <a:ext cx="3414197" cy="584775"/>
          </a:xfrm>
          <a:prstGeom prst="rect">
            <a:avLst/>
          </a:prstGeom>
          <a:noFill/>
        </p:spPr>
        <p:txBody>
          <a:bodyPr wrap="square" rtlCol="0">
            <a:spAutoFit/>
          </a:bodyPr>
          <a:lstStyle/>
          <a:p>
            <a:r>
              <a:rPr lang="en-US" altLang="ko-KR" sz="3200" b="1" dirty="0">
                <a:solidFill>
                  <a:schemeClr val="tx1">
                    <a:lumMod val="75000"/>
                    <a:lumOff val="25000"/>
                  </a:schemeClr>
                </a:solidFill>
                <a:latin typeface="+mj-lt"/>
                <a:cs typeface="Arial" pitchFamily="34" charset="0"/>
              </a:rPr>
              <a:t>Legal </a:t>
            </a:r>
            <a:r>
              <a:rPr lang="en-US" altLang="ko-KR" sz="3200" b="1" dirty="0">
                <a:solidFill>
                  <a:schemeClr val="accent2"/>
                </a:solidFill>
                <a:latin typeface="+mj-lt"/>
                <a:cs typeface="Arial" pitchFamily="34" charset="0"/>
              </a:rPr>
              <a:t>Policy</a:t>
            </a:r>
          </a:p>
        </p:txBody>
      </p:sp>
      <p:sp>
        <p:nvSpPr>
          <p:cNvPr id="15" name="TextBox 14">
            <a:extLst>
              <a:ext uri="{FF2B5EF4-FFF2-40B4-BE49-F238E27FC236}">
                <a16:creationId xmlns:a16="http://schemas.microsoft.com/office/drawing/2014/main" id="{80643594-2BAA-4194-8D5D-3FD775D3AD83}"/>
              </a:ext>
            </a:extLst>
          </p:cNvPr>
          <p:cNvSpPr txBox="1"/>
          <p:nvPr/>
        </p:nvSpPr>
        <p:spPr>
          <a:xfrm>
            <a:off x="7685314" y="3157466"/>
            <a:ext cx="4408715" cy="461665"/>
          </a:xfrm>
          <a:prstGeom prst="rect">
            <a:avLst/>
          </a:prstGeom>
          <a:noFill/>
        </p:spPr>
        <p:txBody>
          <a:bodyPr wrap="square">
            <a:spAutoFit/>
          </a:bodyPr>
          <a:lstStyle/>
          <a:p>
            <a:pPr marL="171450" indent="-171450">
              <a:buFont typeface="Arial" panose="020B0604020202020204" pitchFamily="34" charset="0"/>
              <a:buChar char="•"/>
            </a:pPr>
            <a:r>
              <a:rPr lang="en-US" sz="1200" dirty="0"/>
              <a:t>The Water (Prevention and Control of Pollution) </a:t>
            </a:r>
            <a:r>
              <a:rPr lang="en-US" sz="1200" dirty="0" err="1"/>
              <a:t>Cess</a:t>
            </a:r>
            <a:r>
              <a:rPr lang="en-US" sz="1200" dirty="0"/>
              <a:t> Rules, 1978, 1991.</a:t>
            </a:r>
            <a:endParaRPr lang="en-IN" sz="1200" dirty="0"/>
          </a:p>
        </p:txBody>
      </p:sp>
      <p:sp>
        <p:nvSpPr>
          <p:cNvPr id="16" name="TextBox 15">
            <a:extLst>
              <a:ext uri="{FF2B5EF4-FFF2-40B4-BE49-F238E27FC236}">
                <a16:creationId xmlns:a16="http://schemas.microsoft.com/office/drawing/2014/main" id="{04ADE407-3219-4A94-84A0-5DF4EB5154B2}"/>
              </a:ext>
            </a:extLst>
          </p:cNvPr>
          <p:cNvSpPr txBox="1"/>
          <p:nvPr/>
        </p:nvSpPr>
        <p:spPr>
          <a:xfrm>
            <a:off x="7685314" y="3619132"/>
            <a:ext cx="4408715" cy="830997"/>
          </a:xfrm>
          <a:prstGeom prst="rect">
            <a:avLst/>
          </a:prstGeom>
          <a:noFill/>
        </p:spPr>
        <p:txBody>
          <a:bodyPr wrap="square">
            <a:spAutoFit/>
          </a:bodyPr>
          <a:lstStyle/>
          <a:p>
            <a:pPr marL="171450" indent="-171450">
              <a:buFont typeface="Arial" panose="020B0604020202020204" pitchFamily="34" charset="0"/>
              <a:buChar char="•"/>
            </a:pPr>
            <a:r>
              <a:rPr lang="en-US" sz="1200" dirty="0"/>
              <a:t>The Air (Prevention and Control of Pollution) Act 1981, amended 1987. • </a:t>
            </a:r>
          </a:p>
          <a:p>
            <a:pPr marL="171450" indent="-171450">
              <a:buFont typeface="Arial" panose="020B0604020202020204" pitchFamily="34" charset="0"/>
              <a:buChar char="•"/>
            </a:pPr>
            <a:r>
              <a:rPr lang="en-US" sz="1200" dirty="0"/>
              <a:t>The Air (Prevention and Control of Pollution) (Union Territories) Rules, 1982, 1983 </a:t>
            </a:r>
            <a:endParaRPr lang="en-IN" sz="1200" dirty="0"/>
          </a:p>
        </p:txBody>
      </p:sp>
      <p:sp>
        <p:nvSpPr>
          <p:cNvPr id="17" name="TextBox 16">
            <a:extLst>
              <a:ext uri="{FF2B5EF4-FFF2-40B4-BE49-F238E27FC236}">
                <a16:creationId xmlns:a16="http://schemas.microsoft.com/office/drawing/2014/main" id="{EDF70B86-C3AB-421F-8B5E-F93AEBF3E524}"/>
              </a:ext>
            </a:extLst>
          </p:cNvPr>
          <p:cNvSpPr txBox="1"/>
          <p:nvPr/>
        </p:nvSpPr>
        <p:spPr>
          <a:xfrm>
            <a:off x="7685314" y="4450130"/>
            <a:ext cx="4408715" cy="1754326"/>
          </a:xfrm>
          <a:prstGeom prst="rect">
            <a:avLst/>
          </a:prstGeom>
          <a:noFill/>
        </p:spPr>
        <p:txBody>
          <a:bodyPr wrap="square">
            <a:spAutoFit/>
          </a:bodyPr>
          <a:lstStyle/>
          <a:p>
            <a:pPr marL="171450" indent="-171450">
              <a:buFont typeface="Arial" panose="020B0604020202020204" pitchFamily="34" charset="0"/>
              <a:buChar char="•"/>
            </a:pPr>
            <a:r>
              <a:rPr lang="en-US" sz="1200" dirty="0"/>
              <a:t>Noise Pollution (Regulation and Control) Rules, 2000 amendment 2002, 2006.</a:t>
            </a:r>
          </a:p>
          <a:p>
            <a:pPr marL="171450" indent="-171450">
              <a:buFont typeface="Arial" panose="020B0604020202020204" pitchFamily="34" charset="0"/>
              <a:buChar char="•"/>
            </a:pPr>
            <a:r>
              <a:rPr lang="en-US" sz="1200" dirty="0"/>
              <a:t>Municipal Solid Waste Rules, 2000 </a:t>
            </a:r>
          </a:p>
          <a:p>
            <a:pPr marL="171450" indent="-171450">
              <a:buFont typeface="Arial" panose="020B0604020202020204" pitchFamily="34" charset="0"/>
              <a:buChar char="•"/>
            </a:pPr>
            <a:r>
              <a:rPr lang="en-US" sz="1200" dirty="0"/>
              <a:t>The Environment (Protection) Act, 1986, amended 1991. </a:t>
            </a:r>
          </a:p>
          <a:p>
            <a:pPr marL="171450" indent="-171450">
              <a:buFont typeface="Arial" panose="020B0604020202020204" pitchFamily="34" charset="0"/>
              <a:buChar char="•"/>
            </a:pPr>
            <a:r>
              <a:rPr lang="en-US" sz="1200" dirty="0"/>
              <a:t>The Environment (Protection) Rules,1986. </a:t>
            </a:r>
          </a:p>
          <a:p>
            <a:pPr marL="171450" indent="-171450">
              <a:buFont typeface="Arial" panose="020B0604020202020204" pitchFamily="34" charset="0"/>
              <a:buChar char="•"/>
            </a:pPr>
            <a:r>
              <a:rPr lang="en-US" sz="1200" dirty="0"/>
              <a:t>The Indian Forest Act, 1927. </a:t>
            </a:r>
          </a:p>
          <a:p>
            <a:pPr marL="171450" indent="-171450">
              <a:buFont typeface="Arial" panose="020B0604020202020204" pitchFamily="34" charset="0"/>
              <a:buChar char="•"/>
            </a:pPr>
            <a:r>
              <a:rPr lang="en-US" sz="1200" dirty="0"/>
              <a:t>Forest (Conservation) Act, 1980, amended 1988. </a:t>
            </a:r>
          </a:p>
          <a:p>
            <a:pPr marL="171450" indent="-171450">
              <a:buFont typeface="Arial" panose="020B0604020202020204" pitchFamily="34" charset="0"/>
              <a:buChar char="•"/>
            </a:pPr>
            <a:r>
              <a:rPr lang="en-US" sz="1200" dirty="0"/>
              <a:t>Forest (Conservation) Rules, 2003. </a:t>
            </a:r>
          </a:p>
          <a:p>
            <a:pPr marL="171450" indent="-171450">
              <a:buFont typeface="Arial" panose="020B0604020202020204" pitchFamily="34" charset="0"/>
              <a:buChar char="•"/>
            </a:pPr>
            <a:r>
              <a:rPr lang="en-US" sz="1200" dirty="0"/>
              <a:t>The Wild Life (Protection) Act 1972, Amendment, 2002</a:t>
            </a:r>
            <a:endParaRPr lang="en-IN" sz="1200" dirty="0"/>
          </a:p>
        </p:txBody>
      </p:sp>
    </p:spTree>
    <p:extLst>
      <p:ext uri="{BB962C8B-B14F-4D97-AF65-F5344CB8AC3E}">
        <p14:creationId xmlns:p14="http://schemas.microsoft.com/office/powerpoint/2010/main" val="24735853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66AC5B4-0DB6-4C03-BBC9-F4683155D25D}"/>
              </a:ext>
            </a:extLst>
          </p:cNvPr>
          <p:cNvPicPr>
            <a:picLocks noChangeAspect="1"/>
          </p:cNvPicPr>
          <p:nvPr/>
        </p:nvPicPr>
        <p:blipFill>
          <a:blip r:embed="rId3"/>
          <a:stretch>
            <a:fillRect/>
          </a:stretch>
        </p:blipFill>
        <p:spPr>
          <a:xfrm>
            <a:off x="262166" y="289367"/>
            <a:ext cx="11648183" cy="6291891"/>
          </a:xfrm>
          <a:prstGeom prst="rect">
            <a:avLst/>
          </a:prstGeom>
        </p:spPr>
      </p:pic>
    </p:spTree>
    <p:extLst>
      <p:ext uri="{BB962C8B-B14F-4D97-AF65-F5344CB8AC3E}">
        <p14:creationId xmlns:p14="http://schemas.microsoft.com/office/powerpoint/2010/main" val="1557309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 name="Picture 83">
            <a:extLst>
              <a:ext uri="{FF2B5EF4-FFF2-40B4-BE49-F238E27FC236}">
                <a16:creationId xmlns:a16="http://schemas.microsoft.com/office/drawing/2014/main" id="{04D4BDF7-2576-4074-B259-109F964038BF}"/>
              </a:ext>
            </a:extLst>
          </p:cNvPr>
          <p:cNvPicPr>
            <a:picLocks noChangeAspect="1"/>
          </p:cNvPicPr>
          <p:nvPr/>
        </p:nvPicPr>
        <p:blipFill rotWithShape="1">
          <a:blip r:embed="rId2">
            <a:extLst>
              <a:ext uri="{28A0092B-C50C-407E-A947-70E740481C1C}">
                <a14:useLocalDpi xmlns:a14="http://schemas.microsoft.com/office/drawing/2010/main" val="0"/>
              </a:ext>
            </a:extLst>
          </a:blip>
          <a:srcRect l="9542" t="22365"/>
          <a:stretch/>
        </p:blipFill>
        <p:spPr>
          <a:xfrm rot="16200000">
            <a:off x="2667000" y="-2666999"/>
            <a:ext cx="6857999" cy="12192000"/>
          </a:xfrm>
          <a:prstGeom prst="rect">
            <a:avLst/>
          </a:prstGeom>
        </p:spPr>
      </p:pic>
      <p:pic>
        <p:nvPicPr>
          <p:cNvPr id="82" name="Picture 81">
            <a:extLst>
              <a:ext uri="{FF2B5EF4-FFF2-40B4-BE49-F238E27FC236}">
                <a16:creationId xmlns:a16="http://schemas.microsoft.com/office/drawing/2014/main" id="{95C20D81-6A61-40A1-8B72-35236360EF41}"/>
              </a:ext>
            </a:extLst>
          </p:cNvPr>
          <p:cNvPicPr>
            <a:picLocks noChangeAspect="1"/>
          </p:cNvPicPr>
          <p:nvPr/>
        </p:nvPicPr>
        <p:blipFill>
          <a:blip r:embed="rId3"/>
          <a:stretch>
            <a:fillRect/>
          </a:stretch>
        </p:blipFill>
        <p:spPr>
          <a:xfrm>
            <a:off x="1493135" y="180878"/>
            <a:ext cx="9240620" cy="6520864"/>
          </a:xfrm>
          <a:prstGeom prst="rect">
            <a:avLst/>
          </a:prstGeom>
        </p:spPr>
      </p:pic>
    </p:spTree>
    <p:extLst>
      <p:ext uri="{BB962C8B-B14F-4D97-AF65-F5344CB8AC3E}">
        <p14:creationId xmlns:p14="http://schemas.microsoft.com/office/powerpoint/2010/main" val="39796494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DF8EF26-7AD5-4E7F-95B3-9A57CF80C483}"/>
              </a:ext>
            </a:extLst>
          </p:cNvPr>
          <p:cNvSpPr txBox="1"/>
          <p:nvPr/>
        </p:nvSpPr>
        <p:spPr>
          <a:xfrm>
            <a:off x="1" y="5524718"/>
            <a:ext cx="12191999" cy="1015663"/>
          </a:xfrm>
          <a:prstGeom prst="rect">
            <a:avLst/>
          </a:prstGeom>
          <a:noFill/>
        </p:spPr>
        <p:txBody>
          <a:bodyPr wrap="square" rtlCol="0" anchor="ctr">
            <a:spAutoFit/>
          </a:bodyPr>
          <a:lstStyle/>
          <a:p>
            <a:pPr algn="ctr"/>
            <a:r>
              <a:rPr lang="en-US" altLang="ko-KR" sz="6000" dirty="0">
                <a:cs typeface="Arial" pitchFamily="34" charset="0"/>
              </a:rPr>
              <a:t>THANK YOU</a:t>
            </a:r>
            <a:endParaRPr lang="ko-KR" altLang="en-US" sz="6000" dirty="0">
              <a:cs typeface="Arial" pitchFamily="34" charset="0"/>
            </a:endParaRPr>
          </a:p>
        </p:txBody>
      </p:sp>
    </p:spTree>
    <p:extLst>
      <p:ext uri="{BB962C8B-B14F-4D97-AF65-F5344CB8AC3E}">
        <p14:creationId xmlns:p14="http://schemas.microsoft.com/office/powerpoint/2010/main" val="8216565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0">
            <a:extLst>
              <a:ext uri="{FF2B5EF4-FFF2-40B4-BE49-F238E27FC236}">
                <a16:creationId xmlns:a16="http://schemas.microsoft.com/office/drawing/2014/main" id="{7261BFFD-2777-4AFF-8890-982B6D5249AF}"/>
              </a:ext>
            </a:extLst>
          </p:cNvPr>
          <p:cNvSpPr txBox="1">
            <a:spLocks/>
          </p:cNvSpPr>
          <p:nvPr/>
        </p:nvSpPr>
        <p:spPr>
          <a:xfrm>
            <a:off x="808340" y="3157892"/>
            <a:ext cx="4228515" cy="2731279"/>
          </a:xfrm>
          <a:prstGeom prst="rect">
            <a:avLst/>
          </a:prstGeom>
        </p:spPr>
        <p:txBody>
          <a:bodyPr lIns="0" anchor="t"/>
          <a:lstStyle>
            <a:lvl1pPr marL="0" indent="0" algn="r" defTabSz="914400" rtl="0" eaLnBrk="1" latinLnBrk="0" hangingPunct="1">
              <a:spcBef>
                <a:spcPct val="20000"/>
              </a:spcBef>
              <a:buFontTx/>
              <a:buNone/>
              <a:defRPr sz="1200" b="0" kern="1200">
                <a:solidFill>
                  <a:schemeClr val="tx1">
                    <a:lumMod val="50000"/>
                    <a:lumOff val="50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400" b="1" dirty="0"/>
              <a:t>This study is a feasibility study concerning the plan to develop the HMRTC between Gurugram and Faridabad based on the above-mentioned report.</a:t>
            </a:r>
          </a:p>
          <a:p>
            <a:pPr algn="ctr"/>
            <a:r>
              <a:rPr lang="en-US" sz="1400" b="1" dirty="0"/>
              <a:t> Main items covered in the study are as follows:</a:t>
            </a:r>
          </a:p>
          <a:p>
            <a:pPr algn="ctr">
              <a:buFont typeface="Wingdings" panose="05000000000000000000" pitchFamily="2" charset="2"/>
              <a:buChar char="Ø"/>
            </a:pPr>
            <a:r>
              <a:rPr lang="en-US" sz="1400" b="1" dirty="0"/>
              <a:t>Cost estimation &amp; details. </a:t>
            </a:r>
          </a:p>
          <a:p>
            <a:pPr algn="ctr">
              <a:buFont typeface="Wingdings" panose="05000000000000000000" pitchFamily="2" charset="2"/>
              <a:buChar char="Ø"/>
            </a:pPr>
            <a:r>
              <a:rPr lang="en-US" sz="1400" b="1" dirty="0"/>
              <a:t>Economic Analysis</a:t>
            </a:r>
          </a:p>
          <a:p>
            <a:pPr algn="ctr">
              <a:buFont typeface="Wingdings" panose="05000000000000000000" pitchFamily="2" charset="2"/>
              <a:buChar char="Ø"/>
            </a:pPr>
            <a:r>
              <a:rPr lang="en-US" sz="1400" b="1" dirty="0"/>
              <a:t>Financial analysis.</a:t>
            </a:r>
          </a:p>
          <a:p>
            <a:pPr algn="ctr">
              <a:buFont typeface="Wingdings" panose="05000000000000000000" pitchFamily="2" charset="2"/>
              <a:buChar char="Ø"/>
            </a:pPr>
            <a:r>
              <a:rPr lang="en-US" sz="1400" b="1" dirty="0"/>
              <a:t>Environmental analysis</a:t>
            </a:r>
          </a:p>
          <a:p>
            <a:pPr algn="ctr">
              <a:buFont typeface="Wingdings" panose="05000000000000000000" pitchFamily="2" charset="2"/>
              <a:buChar char="Ø"/>
            </a:pPr>
            <a:r>
              <a:rPr lang="en-US" sz="1400" b="1" dirty="0"/>
              <a:t>Technical analysis</a:t>
            </a:r>
          </a:p>
          <a:p>
            <a:pPr algn="ctr">
              <a:buFont typeface="Wingdings" panose="05000000000000000000" pitchFamily="2" charset="2"/>
              <a:buChar char="Ø"/>
            </a:pPr>
            <a:r>
              <a:rPr lang="en-US" sz="1400" b="1" dirty="0"/>
              <a:t>Legal systems/standards related to Humans resource.</a:t>
            </a:r>
          </a:p>
        </p:txBody>
      </p:sp>
      <p:sp>
        <p:nvSpPr>
          <p:cNvPr id="6" name="TextBox 5">
            <a:extLst>
              <a:ext uri="{FF2B5EF4-FFF2-40B4-BE49-F238E27FC236}">
                <a16:creationId xmlns:a16="http://schemas.microsoft.com/office/drawing/2014/main" id="{42F42878-374C-45B9-B188-4B30A75999F4}"/>
              </a:ext>
            </a:extLst>
          </p:cNvPr>
          <p:cNvSpPr txBox="1"/>
          <p:nvPr/>
        </p:nvSpPr>
        <p:spPr>
          <a:xfrm>
            <a:off x="808340" y="838420"/>
            <a:ext cx="3310877" cy="1446550"/>
          </a:xfrm>
          <a:prstGeom prst="rect">
            <a:avLst/>
          </a:prstGeom>
          <a:noFill/>
        </p:spPr>
        <p:txBody>
          <a:bodyPr wrap="square" rtlCol="0" anchor="ctr">
            <a:spAutoFit/>
          </a:bodyPr>
          <a:lstStyle/>
          <a:p>
            <a:r>
              <a:rPr lang="en-GB" altLang="ko-KR" sz="4400" b="1" dirty="0">
                <a:solidFill>
                  <a:schemeClr val="accent3"/>
                </a:solidFill>
                <a:latin typeface="+mj-lt"/>
                <a:cs typeface="Arial" pitchFamily="34" charset="0"/>
              </a:rPr>
              <a:t>Purpose of </a:t>
            </a:r>
          </a:p>
          <a:p>
            <a:r>
              <a:rPr lang="en-GB" altLang="ko-KR" sz="4400" b="1" dirty="0">
                <a:latin typeface="+mj-lt"/>
                <a:cs typeface="Arial" pitchFamily="34" charset="0"/>
              </a:rPr>
              <a:t>the Study</a:t>
            </a:r>
            <a:endParaRPr lang="ko-KR" altLang="en-US" sz="4400" b="1" dirty="0">
              <a:latin typeface="+mj-lt"/>
              <a:cs typeface="Arial" pitchFamily="34" charset="0"/>
            </a:endParaRPr>
          </a:p>
        </p:txBody>
      </p:sp>
      <p:pic>
        <p:nvPicPr>
          <p:cNvPr id="9" name="Picture Placeholder 8">
            <a:extLst>
              <a:ext uri="{FF2B5EF4-FFF2-40B4-BE49-F238E27FC236}">
                <a16:creationId xmlns:a16="http://schemas.microsoft.com/office/drawing/2014/main" id="{6AA97000-65DC-4994-88F6-E7F9746FE296}"/>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0354" r="20354"/>
          <a:stretch>
            <a:fillRect/>
          </a:stretch>
        </p:blipFill>
        <p:spPr>
          <a:xfrm rot="245957">
            <a:off x="5499002" y="822926"/>
            <a:ext cx="5305968" cy="5125064"/>
          </a:xfrm>
        </p:spPr>
      </p:pic>
      <p:sp>
        <p:nvSpPr>
          <p:cNvPr id="11" name="TextBox 10">
            <a:extLst>
              <a:ext uri="{FF2B5EF4-FFF2-40B4-BE49-F238E27FC236}">
                <a16:creationId xmlns:a16="http://schemas.microsoft.com/office/drawing/2014/main" id="{6A254C5A-60EF-4BB0-8ACA-ECEA70E32DA2}"/>
              </a:ext>
            </a:extLst>
          </p:cNvPr>
          <p:cNvSpPr txBox="1"/>
          <p:nvPr/>
        </p:nvSpPr>
        <p:spPr>
          <a:xfrm>
            <a:off x="13913571" y="1034144"/>
            <a:ext cx="1562683" cy="333524"/>
          </a:xfrm>
          <a:prstGeom prst="rect">
            <a:avLst/>
          </a:prstGeom>
          <a:noFill/>
        </p:spPr>
        <p:txBody>
          <a:bodyPr lIns="0" anchor="ctr"/>
          <a:lstStyle>
            <a:lvl1pPr indent="0">
              <a:spcBef>
                <a:spcPct val="20000"/>
              </a:spcBef>
              <a:buFontTx/>
              <a:buNone/>
              <a:defRPr sz="2400" b="1" baseline="0">
                <a:solidFill>
                  <a:schemeClr val="bg1"/>
                </a:solidFill>
              </a:defRPr>
            </a:lvl1pPr>
            <a:lvl2pPr marL="742950" indent="-285750">
              <a:spcBef>
                <a:spcPct val="20000"/>
              </a:spcBef>
              <a:buFont typeface="Arial" pitchFamily="34" charset="0"/>
              <a:buChar char="–"/>
              <a:defRPr sz="2800"/>
            </a:lvl2pPr>
            <a:lvl3pPr marL="1143000" indent="-228600">
              <a:spcBef>
                <a:spcPct val="20000"/>
              </a:spcBef>
              <a:buFont typeface="Arial" pitchFamily="34" charset="0"/>
              <a:buChar char="•"/>
              <a:defRPr sz="2400"/>
            </a:lvl3pPr>
            <a:lvl4pPr marL="1600200" indent="-228600">
              <a:spcBef>
                <a:spcPct val="20000"/>
              </a:spcBef>
              <a:buFont typeface="Arial" pitchFamily="34" charset="0"/>
              <a:buChar char="–"/>
              <a:defRPr sz="2000"/>
            </a:lvl4pPr>
            <a:lvl5pPr marL="2057400" indent="-228600">
              <a:spcBef>
                <a:spcPct val="20000"/>
              </a:spcBef>
              <a:buFont typeface="Arial" pitchFamily="34" charset="0"/>
              <a:buChar char="»"/>
              <a:defRPr sz="2000"/>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pPr algn="r"/>
            <a:r>
              <a:rPr lang="en-US" altLang="ko-KR" sz="2800" dirty="0">
                <a:solidFill>
                  <a:schemeClr val="accent3"/>
                </a:solidFill>
              </a:rPr>
              <a:t>SIMPLE</a:t>
            </a:r>
          </a:p>
        </p:txBody>
      </p:sp>
      <p:sp>
        <p:nvSpPr>
          <p:cNvPr id="12" name="직사각형 34">
            <a:extLst>
              <a:ext uri="{FF2B5EF4-FFF2-40B4-BE49-F238E27FC236}">
                <a16:creationId xmlns:a16="http://schemas.microsoft.com/office/drawing/2014/main" id="{926F21A3-34F4-431A-8990-AFFA7E40EA93}"/>
              </a:ext>
            </a:extLst>
          </p:cNvPr>
          <p:cNvSpPr/>
          <p:nvPr/>
        </p:nvSpPr>
        <p:spPr>
          <a:xfrm>
            <a:off x="13193491" y="1404604"/>
            <a:ext cx="2282763" cy="333524"/>
          </a:xfrm>
          <a:prstGeom prst="rect">
            <a:avLst/>
          </a:prstGeom>
          <a:noFill/>
        </p:spPr>
        <p:txBody>
          <a:bodyPr lIns="0" anchor="ctr"/>
          <a:lstStyle/>
          <a:p>
            <a:pPr algn="r"/>
            <a:r>
              <a:rPr lang="en-US" altLang="ko-KR" sz="2800" b="1" dirty="0">
                <a:solidFill>
                  <a:schemeClr val="accent1"/>
                </a:solidFill>
              </a:rPr>
              <a:t>PORTFOLIO</a:t>
            </a:r>
          </a:p>
        </p:txBody>
      </p:sp>
      <p:sp>
        <p:nvSpPr>
          <p:cNvPr id="13" name="직사각형 35">
            <a:extLst>
              <a:ext uri="{FF2B5EF4-FFF2-40B4-BE49-F238E27FC236}">
                <a16:creationId xmlns:a16="http://schemas.microsoft.com/office/drawing/2014/main" id="{B9FBAE13-4DA2-4CB5-B356-1A5C4DFA99F1}"/>
              </a:ext>
            </a:extLst>
          </p:cNvPr>
          <p:cNvSpPr/>
          <p:nvPr/>
        </p:nvSpPr>
        <p:spPr>
          <a:xfrm>
            <a:off x="12617427" y="1775063"/>
            <a:ext cx="2858827" cy="333524"/>
          </a:xfrm>
          <a:prstGeom prst="rect">
            <a:avLst/>
          </a:prstGeom>
          <a:noFill/>
        </p:spPr>
        <p:txBody>
          <a:bodyPr lIns="0" anchor="ctr"/>
          <a:lstStyle/>
          <a:p>
            <a:pPr algn="r"/>
            <a:r>
              <a:rPr lang="en-US" altLang="ko-KR" sz="2800" b="1" dirty="0">
                <a:solidFill>
                  <a:schemeClr val="accent6"/>
                </a:solidFill>
              </a:rPr>
              <a:t>PRESENTATION</a:t>
            </a:r>
          </a:p>
        </p:txBody>
      </p:sp>
    </p:spTree>
    <p:extLst>
      <p:ext uri="{BB962C8B-B14F-4D97-AF65-F5344CB8AC3E}">
        <p14:creationId xmlns:p14="http://schemas.microsoft.com/office/powerpoint/2010/main" val="2345629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A6505-3D1F-4F3A-9DB5-83CDEEFFC123}"/>
              </a:ext>
            </a:extLst>
          </p:cNvPr>
          <p:cNvSpPr txBox="1">
            <a:spLocks/>
          </p:cNvSpPr>
          <p:nvPr/>
        </p:nvSpPr>
        <p:spPr>
          <a:xfrm>
            <a:off x="103652" y="301214"/>
            <a:ext cx="7416114" cy="1325563"/>
          </a:xfrm>
          <a:prstGeom prst="rect">
            <a:avLst/>
          </a:prstGeom>
          <a:ln/>
        </p:spPr>
        <p:style>
          <a:lnRef idx="2">
            <a:schemeClr val="dk1"/>
          </a:lnRef>
          <a:fillRef idx="1">
            <a:schemeClr val="lt1"/>
          </a:fillRef>
          <a:effectRef idx="0">
            <a:schemeClr val="dk1"/>
          </a:effectRef>
          <a:fontRef idx="minor">
            <a:schemeClr val="dk1"/>
          </a:fontRef>
        </p:style>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en-US" sz="2000" dirty="0">
              <a:solidFill>
                <a:schemeClr val="tx2">
                  <a:lumMod val="75000"/>
                </a:schemeClr>
              </a:solidFill>
              <a:latin typeface="Berlin Sans FB" panose="020E0602020502020306" pitchFamily="34" charset="0"/>
            </a:endParaRPr>
          </a:p>
          <a:p>
            <a:pPr algn="ctr"/>
            <a:r>
              <a:rPr lang="en-US" sz="3200" dirty="0">
                <a:solidFill>
                  <a:schemeClr val="tx2">
                    <a:lumMod val="75000"/>
                  </a:schemeClr>
                </a:solidFill>
                <a:latin typeface="Berlin Sans FB" panose="020E0602020502020306" pitchFamily="34" charset="0"/>
              </a:rPr>
              <a:t>INTRODUCTION</a:t>
            </a:r>
          </a:p>
        </p:txBody>
      </p:sp>
      <p:sp>
        <p:nvSpPr>
          <p:cNvPr id="3" name="Content Placeholder 2">
            <a:extLst>
              <a:ext uri="{FF2B5EF4-FFF2-40B4-BE49-F238E27FC236}">
                <a16:creationId xmlns:a16="http://schemas.microsoft.com/office/drawing/2014/main" id="{BFDC6E31-2FA0-4243-95EE-FD571311E189}"/>
              </a:ext>
            </a:extLst>
          </p:cNvPr>
          <p:cNvSpPr txBox="1">
            <a:spLocks/>
          </p:cNvSpPr>
          <p:nvPr/>
        </p:nvSpPr>
        <p:spPr>
          <a:xfrm>
            <a:off x="5675629" y="1959339"/>
            <a:ext cx="5508738" cy="3527061"/>
          </a:xfrm>
          <a:prstGeom prst="rect">
            <a:avLst/>
          </a:prstGeom>
          <a:noFill/>
          <a:ln>
            <a:noFill/>
          </a:ln>
        </p:spPr>
        <p:style>
          <a:lnRef idx="0">
            <a:scrgbClr r="0" g="0" b="0"/>
          </a:lnRef>
          <a:fillRef idx="0">
            <a:scrgbClr r="0" g="0" b="0"/>
          </a:fillRef>
          <a:effectRef idx="0">
            <a:scrgbClr r="0" g="0" b="0"/>
          </a:effectRef>
          <a:fontRef idx="minor">
            <a:schemeClr val="accent1"/>
          </a:fontRef>
        </p:style>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800" b="1" dirty="0"/>
          </a:p>
          <a:p>
            <a:r>
              <a:rPr lang="en-US" sz="1600" dirty="0"/>
              <a:t>DMRC submitted Traffic &amp; Transportation report consisting of traffic survey data, its analysis and estimation of ridership.</a:t>
            </a:r>
          </a:p>
          <a:p>
            <a:r>
              <a:rPr lang="en-US" sz="1600" dirty="0"/>
              <a:t>Sectional and station roads done on 04.07.2016.</a:t>
            </a:r>
          </a:p>
          <a:p>
            <a:r>
              <a:rPr lang="en-US" sz="1600" dirty="0"/>
              <a:t>DMRC made a presentation on transportation report at Chandigarh on 17.11.2016. </a:t>
            </a:r>
          </a:p>
          <a:p>
            <a:r>
              <a:rPr lang="en-US" sz="1600" dirty="0"/>
              <a:t>In the meeting, it was felt that initially only a quick connection between Bata Chowk and Gurgaon at Sector-45 may be of more utility.</a:t>
            </a:r>
          </a:p>
          <a:p>
            <a:r>
              <a:rPr lang="en-US" sz="1600" dirty="0"/>
              <a:t>Its extension may be thought of beyond </a:t>
            </a:r>
            <a:r>
              <a:rPr lang="en-US" sz="1600" dirty="0" err="1"/>
              <a:t>Neharpar</a:t>
            </a:r>
            <a:r>
              <a:rPr lang="en-US" sz="1600" dirty="0"/>
              <a:t> from Bata Chowk to connect to new Faridabad area.</a:t>
            </a:r>
            <a:endParaRPr lang="en-US" sz="2400" b="1" dirty="0"/>
          </a:p>
          <a:p>
            <a:pPr marL="0" indent="0">
              <a:buFont typeface="Arial" panose="020B0604020202020204" pitchFamily="34" charset="0"/>
              <a:buNone/>
            </a:pPr>
            <a:endParaRPr lang="en-US" sz="2400" b="1" dirty="0"/>
          </a:p>
        </p:txBody>
      </p:sp>
    </p:spTree>
    <p:extLst>
      <p:ext uri="{BB962C8B-B14F-4D97-AF65-F5344CB8AC3E}">
        <p14:creationId xmlns:p14="http://schemas.microsoft.com/office/powerpoint/2010/main" val="23659014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24BD76F-2708-43FE-AEBA-70BE88E8CE24}"/>
              </a:ext>
            </a:extLst>
          </p:cNvPr>
          <p:cNvSpPr txBox="1">
            <a:spLocks/>
          </p:cNvSpPr>
          <p:nvPr/>
        </p:nvSpPr>
        <p:spPr>
          <a:xfrm>
            <a:off x="159205" y="266218"/>
            <a:ext cx="6045654" cy="960698"/>
          </a:xfrm>
          <a:prstGeom prst="rect">
            <a:avLst/>
          </a:prstGeom>
          <a:noFill/>
          <a:ln>
            <a:noFill/>
          </a:ln>
        </p:spPr>
        <p:style>
          <a:lnRef idx="0">
            <a:scrgbClr r="0" g="0" b="0"/>
          </a:lnRef>
          <a:fillRef idx="0">
            <a:scrgbClr r="0" g="0" b="0"/>
          </a:fillRef>
          <a:effectRef idx="0">
            <a:scrgbClr r="0" g="0" b="0"/>
          </a:effectRef>
          <a:fontRef idx="minor">
            <a:schemeClr val="dk1"/>
          </a:fontRef>
        </p:style>
        <p:txBody>
          <a:bodyPr>
            <a:normAutofit lnSpcReduction="10000"/>
          </a:bodyPr>
          <a:lstStyle>
            <a:defPPr>
              <a:defRPr lang="en-US"/>
            </a:defPPr>
            <a:lvl1pPr algn="ctr">
              <a:lnSpc>
                <a:spcPct val="90000"/>
              </a:lnSpc>
              <a:spcBef>
                <a:spcPct val="0"/>
              </a:spcBef>
              <a:buNone/>
              <a:defRPr sz="2000">
                <a:solidFill>
                  <a:schemeClr val="tx2">
                    <a:lumMod val="75000"/>
                  </a:schemeClr>
                </a:solidFill>
                <a:latin typeface="Berlin Sans FB" panose="020E0602020502020306" pitchFamily="34" charset="0"/>
                <a:ea typeface="+mj-ea"/>
                <a:cs typeface="+mj-cs"/>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endParaRPr lang="en-US" sz="2400" dirty="0"/>
          </a:p>
          <a:p>
            <a:r>
              <a:rPr lang="en-US" sz="4000" b="1" dirty="0">
                <a:ln w="9525">
                  <a:solidFill>
                    <a:schemeClr val="bg1"/>
                  </a:solidFill>
                  <a:prstDash val="solid"/>
                </a:ln>
                <a:solidFill>
                  <a:schemeClr val="tx1"/>
                </a:solidFill>
                <a:effectLst>
                  <a:outerShdw blurRad="12700" dist="38100" dir="2700000" algn="tl" rotWithShape="0">
                    <a:schemeClr val="bg1">
                      <a:lumMod val="50000"/>
                    </a:schemeClr>
                  </a:outerShdw>
                </a:effectLst>
              </a:rPr>
              <a:t>PROJECT</a:t>
            </a:r>
            <a:r>
              <a:rPr lang="en-US" sz="4000" dirty="0"/>
              <a:t> </a:t>
            </a:r>
            <a:r>
              <a:rPr lang="en-US" sz="4000" b="1" dirty="0">
                <a:ln w="9525">
                  <a:solidFill>
                    <a:schemeClr val="bg1"/>
                  </a:solidFill>
                  <a:prstDash val="solid"/>
                </a:ln>
                <a:solidFill>
                  <a:schemeClr val="tx1"/>
                </a:solidFill>
                <a:effectLst>
                  <a:outerShdw blurRad="12700" dist="38100" dir="2700000" algn="tl" rotWithShape="0">
                    <a:schemeClr val="bg1">
                      <a:lumMod val="50000"/>
                    </a:schemeClr>
                  </a:outerShdw>
                </a:effectLst>
              </a:rPr>
              <a:t>COST</a:t>
            </a:r>
            <a:endParaRPr lang="en-US" sz="4000" dirty="0"/>
          </a:p>
        </p:txBody>
      </p:sp>
      <p:sp>
        <p:nvSpPr>
          <p:cNvPr id="7" name="직사각형 1">
            <a:extLst>
              <a:ext uri="{FF2B5EF4-FFF2-40B4-BE49-F238E27FC236}">
                <a16:creationId xmlns:a16="http://schemas.microsoft.com/office/drawing/2014/main" id="{58F1E0D0-3C9D-4322-9A50-48A8AC6E698D}"/>
              </a:ext>
            </a:extLst>
          </p:cNvPr>
          <p:cNvSpPr/>
          <p:nvPr/>
        </p:nvSpPr>
        <p:spPr>
          <a:xfrm>
            <a:off x="7928658" y="1652032"/>
            <a:ext cx="3962962" cy="830997"/>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a:spAutoFit/>
          </a:bodyPr>
          <a:lstStyle/>
          <a:p>
            <a:r>
              <a:rPr lang="en-US" sz="1600" b="1" dirty="0"/>
              <a:t>Total Estimated Capital Cost Without Taxes &amp; Duties(at JAN 2017 price): With 10 Trains</a:t>
            </a:r>
            <a:endParaRPr lang="en-US" altLang="ko-KR" sz="1600" b="1" dirty="0"/>
          </a:p>
        </p:txBody>
      </p:sp>
      <p:sp>
        <p:nvSpPr>
          <p:cNvPr id="8" name="TextBox 7">
            <a:extLst>
              <a:ext uri="{FF2B5EF4-FFF2-40B4-BE49-F238E27FC236}">
                <a16:creationId xmlns:a16="http://schemas.microsoft.com/office/drawing/2014/main" id="{3472855E-1E18-4936-BC2E-502598657076}"/>
              </a:ext>
            </a:extLst>
          </p:cNvPr>
          <p:cNvSpPr txBox="1"/>
          <p:nvPr/>
        </p:nvSpPr>
        <p:spPr>
          <a:xfrm>
            <a:off x="8581017" y="2885232"/>
            <a:ext cx="3310603" cy="98488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a:spAutoFit/>
          </a:bodyPr>
          <a:lstStyle/>
          <a:p>
            <a:pPr marL="285750" indent="-285750">
              <a:buAutoNum type="romanLcParenBoth"/>
            </a:pPr>
            <a:r>
              <a:rPr lang="en-US" sz="1450" dirty="0"/>
              <a:t>Without Land Cost : Rs. 3777 Cr.</a:t>
            </a:r>
          </a:p>
          <a:p>
            <a:pPr marL="285750" indent="-285750">
              <a:buAutoNum type="romanLcParenBoth"/>
            </a:pPr>
            <a:r>
              <a:rPr lang="en-US" sz="1450" dirty="0"/>
              <a:t>With land Cost : Rs. 4323 Cr. </a:t>
            </a:r>
          </a:p>
          <a:p>
            <a:pPr marL="285750" indent="-285750">
              <a:buAutoNum type="romanLcParenBoth"/>
            </a:pPr>
            <a:r>
              <a:rPr lang="en-US" sz="1450" dirty="0"/>
              <a:t>Taxes &amp; Duties : Rs. 822 Cr. </a:t>
            </a:r>
          </a:p>
          <a:p>
            <a:pPr marL="285750" indent="-285750">
              <a:buAutoNum type="romanLcParenBoth"/>
            </a:pPr>
            <a:r>
              <a:rPr lang="en-US" sz="1450" dirty="0"/>
              <a:t>Completed Cost : Rs. 5900 Cr.</a:t>
            </a:r>
            <a:endParaRPr lang="en-IN" sz="1450" dirty="0"/>
          </a:p>
        </p:txBody>
      </p:sp>
    </p:spTree>
    <p:extLst>
      <p:ext uri="{BB962C8B-B14F-4D97-AF65-F5344CB8AC3E}">
        <p14:creationId xmlns:p14="http://schemas.microsoft.com/office/powerpoint/2010/main" val="4750540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E751440-E048-4F50-BB08-BC876718242D}"/>
              </a:ext>
            </a:extLst>
          </p:cNvPr>
          <p:cNvPicPr>
            <a:picLocks noChangeAspect="1"/>
          </p:cNvPicPr>
          <p:nvPr/>
        </p:nvPicPr>
        <p:blipFill>
          <a:blip r:embed="rId2"/>
          <a:stretch>
            <a:fillRect/>
          </a:stretch>
        </p:blipFill>
        <p:spPr>
          <a:xfrm>
            <a:off x="188796" y="384215"/>
            <a:ext cx="5448075" cy="6190572"/>
          </a:xfrm>
          <a:prstGeom prst="rect">
            <a:avLst/>
          </a:prstGeom>
        </p:spPr>
      </p:pic>
      <p:sp>
        <p:nvSpPr>
          <p:cNvPr id="4" name="TextBox 3">
            <a:extLst>
              <a:ext uri="{FF2B5EF4-FFF2-40B4-BE49-F238E27FC236}">
                <a16:creationId xmlns:a16="http://schemas.microsoft.com/office/drawing/2014/main" id="{7DE314A3-A652-4343-A54D-8BC208A3716D}"/>
              </a:ext>
            </a:extLst>
          </p:cNvPr>
          <p:cNvSpPr txBox="1"/>
          <p:nvPr/>
        </p:nvSpPr>
        <p:spPr>
          <a:xfrm>
            <a:off x="5936207" y="731522"/>
            <a:ext cx="5253318" cy="830997"/>
          </a:xfrm>
          <a:prstGeom prst="rect">
            <a:avLst/>
          </a:prstGeom>
          <a:noFill/>
        </p:spPr>
        <p:txBody>
          <a:bodyPr wrap="square" rtlCol="0">
            <a:spAutoFit/>
          </a:bodyPr>
          <a:lstStyle/>
          <a:p>
            <a:r>
              <a:rPr lang="en-US" sz="2400" dirty="0">
                <a:solidFill>
                  <a:schemeClr val="tx1">
                    <a:lumMod val="65000"/>
                    <a:lumOff val="35000"/>
                  </a:schemeClr>
                </a:solidFill>
                <a:latin typeface="Arial Black" panose="020B0A04020102020204" pitchFamily="34" charset="0"/>
              </a:rPr>
              <a:t>CAPITAL COST ESTIMATION OF THE PROJECT</a:t>
            </a:r>
            <a:endParaRPr lang="en-IN" sz="2400" dirty="0">
              <a:solidFill>
                <a:schemeClr val="tx1">
                  <a:lumMod val="65000"/>
                  <a:lumOff val="35000"/>
                </a:schemeClr>
              </a:solidFill>
              <a:latin typeface="Arial Black" panose="020B0A04020102020204" pitchFamily="34" charset="0"/>
            </a:endParaRPr>
          </a:p>
        </p:txBody>
      </p:sp>
      <p:pic>
        <p:nvPicPr>
          <p:cNvPr id="6" name="Picture 5">
            <a:extLst>
              <a:ext uri="{FF2B5EF4-FFF2-40B4-BE49-F238E27FC236}">
                <a16:creationId xmlns:a16="http://schemas.microsoft.com/office/drawing/2014/main" id="{DF5684D3-5BB1-412C-95FF-16FD20876BC5}"/>
              </a:ext>
            </a:extLst>
          </p:cNvPr>
          <p:cNvPicPr>
            <a:picLocks noChangeAspect="1"/>
          </p:cNvPicPr>
          <p:nvPr/>
        </p:nvPicPr>
        <p:blipFill rotWithShape="1">
          <a:blip r:embed="rId3"/>
          <a:srcRect t="5174"/>
          <a:stretch/>
        </p:blipFill>
        <p:spPr>
          <a:xfrm>
            <a:off x="5715783" y="1860532"/>
            <a:ext cx="6307175" cy="1226831"/>
          </a:xfrm>
          <a:prstGeom prst="rect">
            <a:avLst/>
          </a:prstGeom>
          <a:ln>
            <a:noFill/>
          </a:ln>
          <a:effectLst>
            <a:outerShdw blurRad="292100" dist="139700" dir="2700000" algn="tl" rotWithShape="0">
              <a:srgbClr val="333333">
                <a:alpha val="65000"/>
              </a:srgbClr>
            </a:outerShdw>
          </a:effectLst>
        </p:spPr>
      </p:pic>
      <p:sp>
        <p:nvSpPr>
          <p:cNvPr id="15" name="TextBox 14">
            <a:extLst>
              <a:ext uri="{FF2B5EF4-FFF2-40B4-BE49-F238E27FC236}">
                <a16:creationId xmlns:a16="http://schemas.microsoft.com/office/drawing/2014/main" id="{01550DD8-CB56-41EF-9385-03778902522C}"/>
              </a:ext>
            </a:extLst>
          </p:cNvPr>
          <p:cNvSpPr txBox="1"/>
          <p:nvPr/>
        </p:nvSpPr>
        <p:spPr>
          <a:xfrm>
            <a:off x="5936207" y="3374802"/>
            <a:ext cx="4375672" cy="369332"/>
          </a:xfrm>
          <a:prstGeom prst="rect">
            <a:avLst/>
          </a:prstGeom>
          <a:noFill/>
        </p:spPr>
        <p:txBody>
          <a:bodyPr wrap="square">
            <a:spAutoFit/>
          </a:bodyPr>
          <a:lstStyle/>
          <a:p>
            <a:r>
              <a:rPr lang="en-IN" b="1" dirty="0">
                <a:solidFill>
                  <a:schemeClr val="tx1">
                    <a:lumMod val="75000"/>
                    <a:lumOff val="25000"/>
                  </a:schemeClr>
                </a:solidFill>
              </a:rPr>
              <a:t>CAPITAL COST ESTIMATES:</a:t>
            </a:r>
          </a:p>
        </p:txBody>
      </p:sp>
      <p:sp>
        <p:nvSpPr>
          <p:cNvPr id="17" name="TextBox 16">
            <a:extLst>
              <a:ext uri="{FF2B5EF4-FFF2-40B4-BE49-F238E27FC236}">
                <a16:creationId xmlns:a16="http://schemas.microsoft.com/office/drawing/2014/main" id="{F0781C57-1D20-4B21-AF6B-C488CFDF1D73}"/>
              </a:ext>
            </a:extLst>
          </p:cNvPr>
          <p:cNvSpPr txBox="1"/>
          <p:nvPr/>
        </p:nvSpPr>
        <p:spPr>
          <a:xfrm>
            <a:off x="5936207" y="3770636"/>
            <a:ext cx="6094206" cy="1200329"/>
          </a:xfrm>
          <a:prstGeom prst="rect">
            <a:avLst/>
          </a:prstGeom>
          <a:noFill/>
        </p:spPr>
        <p:txBody>
          <a:bodyPr wrap="square">
            <a:spAutoFit/>
          </a:bodyPr>
          <a:lstStyle/>
          <a:p>
            <a:r>
              <a:rPr lang="en-US" dirty="0"/>
              <a:t>The overall Capital Cost for the proposed alignments for Express Metro Rail corridor estimated at Jan 2017 price level, based on the above considerations without taxes and duties works out to be Rs 4323 crores. </a:t>
            </a:r>
            <a:endParaRPr lang="en-IN" dirty="0"/>
          </a:p>
        </p:txBody>
      </p:sp>
      <p:sp>
        <p:nvSpPr>
          <p:cNvPr id="19" name="TextBox 18">
            <a:extLst>
              <a:ext uri="{FF2B5EF4-FFF2-40B4-BE49-F238E27FC236}">
                <a16:creationId xmlns:a16="http://schemas.microsoft.com/office/drawing/2014/main" id="{41FF80C7-C182-48DE-8949-E2085B66FF1B}"/>
              </a:ext>
            </a:extLst>
          </p:cNvPr>
          <p:cNvSpPr txBox="1"/>
          <p:nvPr/>
        </p:nvSpPr>
        <p:spPr>
          <a:xfrm>
            <a:off x="5936207" y="4997467"/>
            <a:ext cx="5972508" cy="923330"/>
          </a:xfrm>
          <a:prstGeom prst="rect">
            <a:avLst/>
          </a:prstGeom>
          <a:noFill/>
        </p:spPr>
        <p:txBody>
          <a:bodyPr wrap="square">
            <a:spAutoFit/>
          </a:bodyPr>
          <a:lstStyle/>
          <a:p>
            <a:r>
              <a:rPr lang="en-US" dirty="0"/>
              <a:t>Taxes &amp; Duties such as Customs Duty (CD), Excise Duty (ED), Sales Tax (ST), Works Tax (WT), VAT, </a:t>
            </a:r>
            <a:r>
              <a:rPr lang="en-US" dirty="0" err="1"/>
              <a:t>etc</a:t>
            </a:r>
            <a:r>
              <a:rPr lang="en-US" dirty="0"/>
              <a:t>, have been worked out Rs. 822 Crores.</a:t>
            </a:r>
            <a:endParaRPr lang="en-IN" dirty="0"/>
          </a:p>
        </p:txBody>
      </p:sp>
    </p:spTree>
    <p:extLst>
      <p:ext uri="{BB962C8B-B14F-4D97-AF65-F5344CB8AC3E}">
        <p14:creationId xmlns:p14="http://schemas.microsoft.com/office/powerpoint/2010/main" val="3330790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Environmental Health Economic Analysis Annotated Bibliography">
            <a:extLst>
              <a:ext uri="{FF2B5EF4-FFF2-40B4-BE49-F238E27FC236}">
                <a16:creationId xmlns:a16="http://schemas.microsoft.com/office/drawing/2014/main" id="{8F8A2C87-C889-4447-8117-539C54C82DA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aturation sat="200000"/>
                    </a14:imgEffect>
                    <a14:imgEffect>
                      <a14:brightnessContrast bright="-70000"/>
                    </a14:imgEffect>
                  </a14:imgLayer>
                </a14:imgProps>
              </a:ext>
              <a:ext uri="{28A0092B-C50C-407E-A947-70E740481C1C}">
                <a14:useLocalDpi xmlns:a14="http://schemas.microsoft.com/office/drawing/2010/main" val="0"/>
              </a:ext>
            </a:extLst>
          </a:blip>
          <a:srcRect/>
          <a:stretch>
            <a:fillRect/>
          </a:stretch>
        </p:blipFill>
        <p:spPr bwMode="auto">
          <a:xfrm>
            <a:off x="-294960" y="-1141134"/>
            <a:ext cx="12781920" cy="8531931"/>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b="1" dirty="0">
                <a:solidFill>
                  <a:schemeClr val="bg1"/>
                </a:solidFill>
              </a:rPr>
              <a:t>ECONOMIC ANALYSIS</a:t>
            </a:r>
          </a:p>
        </p:txBody>
      </p:sp>
      <p:sp>
        <p:nvSpPr>
          <p:cNvPr id="66" name="TextBox 65">
            <a:extLst>
              <a:ext uri="{FF2B5EF4-FFF2-40B4-BE49-F238E27FC236}">
                <a16:creationId xmlns:a16="http://schemas.microsoft.com/office/drawing/2014/main" id="{0784C0E1-EB89-4574-8F22-E136C121C973}"/>
              </a:ext>
            </a:extLst>
          </p:cNvPr>
          <p:cNvSpPr txBox="1"/>
          <p:nvPr/>
        </p:nvSpPr>
        <p:spPr>
          <a:xfrm>
            <a:off x="731521" y="2193455"/>
            <a:ext cx="4188234" cy="1569660"/>
          </a:xfrm>
          <a:prstGeom prst="rect">
            <a:avLst/>
          </a:prstGeom>
          <a:noFill/>
        </p:spPr>
        <p:txBody>
          <a:bodyPr wrap="square">
            <a:spAutoFit/>
          </a:bodyPr>
          <a:lstStyle/>
          <a:p>
            <a:pPr algn="just"/>
            <a:r>
              <a:rPr lang="en-US" sz="1600" b="1" dirty="0">
                <a:solidFill>
                  <a:schemeClr val="bg1"/>
                </a:solidFill>
                <a:latin typeface="+mj-lt"/>
              </a:rPr>
              <a:t>Economic appraisal of a project starts from quantification of measurable economic benefits in economic money values, which are basically the savings of resource cost due to introduction of the metro line.</a:t>
            </a:r>
            <a:endParaRPr lang="en-IN" sz="1600" b="1" dirty="0">
              <a:solidFill>
                <a:schemeClr val="bg1"/>
              </a:solidFill>
              <a:latin typeface="+mj-lt"/>
            </a:endParaRPr>
          </a:p>
        </p:txBody>
      </p:sp>
      <p:sp>
        <p:nvSpPr>
          <p:cNvPr id="67" name="TextBox 66">
            <a:extLst>
              <a:ext uri="{FF2B5EF4-FFF2-40B4-BE49-F238E27FC236}">
                <a16:creationId xmlns:a16="http://schemas.microsoft.com/office/drawing/2014/main" id="{F2484143-3837-4EA2-84D1-4CBBAC81DE93}"/>
              </a:ext>
            </a:extLst>
          </p:cNvPr>
          <p:cNvSpPr txBox="1"/>
          <p:nvPr/>
        </p:nvSpPr>
        <p:spPr>
          <a:xfrm>
            <a:off x="773201" y="4126073"/>
            <a:ext cx="4146553" cy="1077218"/>
          </a:xfrm>
          <a:prstGeom prst="rect">
            <a:avLst/>
          </a:prstGeom>
          <a:noFill/>
        </p:spPr>
        <p:txBody>
          <a:bodyPr wrap="square">
            <a:spAutoFit/>
          </a:bodyPr>
          <a:lstStyle/>
          <a:p>
            <a:r>
              <a:rPr lang="en-US" sz="1600" b="1" dirty="0">
                <a:solidFill>
                  <a:schemeClr val="bg1"/>
                </a:solidFill>
                <a:latin typeface="+mj-lt"/>
              </a:rPr>
              <a:t>Economic savings are derived from the difference of the cost of the same benefit components under ‘with’ and ‘without’ metro line</a:t>
            </a:r>
            <a:endParaRPr lang="en-IN" sz="1600" b="1" dirty="0">
              <a:solidFill>
                <a:schemeClr val="bg1"/>
              </a:solidFill>
              <a:latin typeface="+mj-lt"/>
            </a:endParaRPr>
          </a:p>
        </p:txBody>
      </p:sp>
      <p:pic>
        <p:nvPicPr>
          <p:cNvPr id="20" name="Picture 19">
            <a:extLst>
              <a:ext uri="{FF2B5EF4-FFF2-40B4-BE49-F238E27FC236}">
                <a16:creationId xmlns:a16="http://schemas.microsoft.com/office/drawing/2014/main" id="{A8549711-9283-47A2-A754-BF616C8C2797}"/>
              </a:ext>
            </a:extLst>
          </p:cNvPr>
          <p:cNvPicPr>
            <a:picLocks noChangeAspect="1"/>
          </p:cNvPicPr>
          <p:nvPr/>
        </p:nvPicPr>
        <p:blipFill>
          <a:blip r:embed="rId4"/>
          <a:stretch>
            <a:fillRect/>
          </a:stretch>
        </p:blipFill>
        <p:spPr>
          <a:xfrm>
            <a:off x="7417217" y="2498392"/>
            <a:ext cx="4387975" cy="2458678"/>
          </a:xfrm>
          <a:prstGeom prst="rect">
            <a:avLst/>
          </a:prstGeom>
        </p:spPr>
      </p:pic>
    </p:spTree>
    <p:extLst>
      <p:ext uri="{BB962C8B-B14F-4D97-AF65-F5344CB8AC3E}">
        <p14:creationId xmlns:p14="http://schemas.microsoft.com/office/powerpoint/2010/main" val="3827296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E3236FB-7279-42EB-9F2C-44C9048BE24E}"/>
              </a:ext>
            </a:extLst>
          </p:cNvPr>
          <p:cNvSpPr txBox="1"/>
          <p:nvPr/>
        </p:nvSpPr>
        <p:spPr>
          <a:xfrm>
            <a:off x="796066" y="220742"/>
            <a:ext cx="10789920" cy="461665"/>
          </a:xfrm>
          <a:prstGeom prst="rect">
            <a:avLst/>
          </a:prstGeom>
          <a:noFill/>
        </p:spPr>
        <p:txBody>
          <a:bodyPr wrap="square">
            <a:spAutoFit/>
          </a:bodyPr>
          <a:lstStyle/>
          <a:p>
            <a:pPr algn="ctr"/>
            <a:r>
              <a:rPr lang="en-IN" sz="2400" b="1" dirty="0">
                <a:latin typeface="Arial Black" panose="020B0A04020102020204" pitchFamily="34" charset="0"/>
              </a:rPr>
              <a:t>METRO CONSTRUCTION COST/ RECURRING COST</a:t>
            </a:r>
          </a:p>
        </p:txBody>
      </p:sp>
      <p:sp>
        <p:nvSpPr>
          <p:cNvPr id="7" name="TextBox 6">
            <a:extLst>
              <a:ext uri="{FF2B5EF4-FFF2-40B4-BE49-F238E27FC236}">
                <a16:creationId xmlns:a16="http://schemas.microsoft.com/office/drawing/2014/main" id="{463696C2-1033-4825-91B5-7AD36BC65925}"/>
              </a:ext>
            </a:extLst>
          </p:cNvPr>
          <p:cNvSpPr txBox="1"/>
          <p:nvPr/>
        </p:nvSpPr>
        <p:spPr>
          <a:xfrm>
            <a:off x="626634" y="1281946"/>
            <a:ext cx="3373821" cy="5355312"/>
          </a:xfrm>
          <a:prstGeom prst="rect">
            <a:avLst/>
          </a:prstGeom>
          <a:noFill/>
        </p:spPr>
        <p:txBody>
          <a:bodyPr wrap="square">
            <a:spAutoFit/>
          </a:bodyPr>
          <a:lstStyle/>
          <a:p>
            <a:r>
              <a:rPr lang="en-US" dirty="0"/>
              <a:t>Total actual cost of metro construction (Capital Cost) is derived for the year of estimation (2016) after considering cost of all major component such as Relocation and Rehabilitation(RR), Civil construction for underground and elevated portions, Stations and Depots, Track laying, Signaling and Telecommunication, Power traction line, Rolling stock, Man power etc. On this cost, 5% escalation factor per year (from 2017) is applied to arrive at the Completion Cost as this expenditure is spread over next 8 years.</a:t>
            </a:r>
            <a:endParaRPr lang="en-IN" dirty="0"/>
          </a:p>
        </p:txBody>
      </p:sp>
      <p:sp>
        <p:nvSpPr>
          <p:cNvPr id="9" name="TextBox 8">
            <a:extLst>
              <a:ext uri="{FF2B5EF4-FFF2-40B4-BE49-F238E27FC236}">
                <a16:creationId xmlns:a16="http://schemas.microsoft.com/office/drawing/2014/main" id="{83D38227-189F-4B2B-9777-C254253A52FD}"/>
              </a:ext>
            </a:extLst>
          </p:cNvPr>
          <p:cNvSpPr txBox="1"/>
          <p:nvPr/>
        </p:nvSpPr>
        <p:spPr>
          <a:xfrm>
            <a:off x="8466268" y="1198222"/>
            <a:ext cx="3270325" cy="5632311"/>
          </a:xfrm>
          <a:prstGeom prst="rect">
            <a:avLst/>
          </a:prstGeom>
          <a:noFill/>
        </p:spPr>
        <p:txBody>
          <a:bodyPr wrap="square">
            <a:spAutoFit/>
          </a:bodyPr>
          <a:lstStyle/>
          <a:p>
            <a:pPr algn="r"/>
            <a:r>
              <a:rPr lang="en-US" dirty="0"/>
              <a:t>Recurring Cost includes energy cost, maintenance cost, and operation cost. Economic analysis period is taken from 2018-19 to 2047-48 out of which 4 years (2018-2021) are construction years and next 2 years payment will continue although operation will start in 2021-2022. Additional capital expenditure may be incurred in the years 2031-32 (Rs. 236 Cr.), and in 2041-42 (Rs. 512 Cr.) for purchase of more rolling stock. Replacement cost is also envisaged in 2041-43 (Rs. 2093 Cr). This cost stream is generated with all taxes.</a:t>
            </a:r>
            <a:endParaRPr lang="en-IN" dirty="0"/>
          </a:p>
        </p:txBody>
      </p:sp>
      <p:pic>
        <p:nvPicPr>
          <p:cNvPr id="11" name="Picture 10">
            <a:extLst>
              <a:ext uri="{FF2B5EF4-FFF2-40B4-BE49-F238E27FC236}">
                <a16:creationId xmlns:a16="http://schemas.microsoft.com/office/drawing/2014/main" id="{98E7BC29-44CB-4F30-9EF9-7A8936CF579C}"/>
              </a:ext>
            </a:extLst>
          </p:cNvPr>
          <p:cNvPicPr>
            <a:picLocks noChangeAspect="1"/>
          </p:cNvPicPr>
          <p:nvPr/>
        </p:nvPicPr>
        <p:blipFill>
          <a:blip r:embed="rId2"/>
          <a:stretch>
            <a:fillRect/>
          </a:stretch>
        </p:blipFill>
        <p:spPr>
          <a:xfrm>
            <a:off x="4409089" y="747083"/>
            <a:ext cx="3373821" cy="5943600"/>
          </a:xfrm>
          <a:prstGeom prst="rect">
            <a:avLst/>
          </a:prstGeom>
        </p:spPr>
      </p:pic>
    </p:spTree>
    <p:extLst>
      <p:ext uri="{BB962C8B-B14F-4D97-AF65-F5344CB8AC3E}">
        <p14:creationId xmlns:p14="http://schemas.microsoft.com/office/powerpoint/2010/main" val="365263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C16B79BF-D7E8-4DA7-A016-8B0451C3776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77000" contrast="-24000"/>
                    </a14:imgEffect>
                  </a14:imgLayer>
                </a14:imgProps>
              </a:ext>
              <a:ext uri="{28A0092B-C50C-407E-A947-70E740481C1C}">
                <a14:useLocalDpi xmlns:a14="http://schemas.microsoft.com/office/drawing/2010/main" val="0"/>
              </a:ext>
            </a:extLst>
          </a:blip>
          <a:srcRect/>
          <a:stretch>
            <a:fillRect/>
          </a:stretch>
        </p:blipFill>
        <p:spPr bwMode="auto">
          <a:xfrm>
            <a:off x="-762000" y="0"/>
            <a:ext cx="13716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DB64ADA-A810-44C9-8E6F-2C205D6DDC79}"/>
              </a:ext>
            </a:extLst>
          </p:cNvPr>
          <p:cNvSpPr txBox="1">
            <a:spLocks/>
          </p:cNvSpPr>
          <p:nvPr/>
        </p:nvSpPr>
        <p:spPr>
          <a:xfrm>
            <a:off x="75106" y="365125"/>
            <a:ext cx="7456714" cy="1325563"/>
          </a:xfrm>
          <a:prstGeom prst="rect">
            <a:avLst/>
          </a:prstGeom>
          <a:noFill/>
          <a:ln>
            <a:noFill/>
          </a:ln>
        </p:spPr>
        <p:style>
          <a:lnRef idx="0">
            <a:scrgbClr r="0" g="0" b="0"/>
          </a:lnRef>
          <a:fillRef idx="0">
            <a:scrgbClr r="0" g="0" b="0"/>
          </a:fillRef>
          <a:effectRef idx="0">
            <a:scrgbClr r="0" g="0" b="0"/>
          </a:effectRef>
          <a:fontRef idx="minor">
            <a:schemeClr val="dk1"/>
          </a:fontRef>
        </p:style>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bg1"/>
                </a:solidFill>
                <a:latin typeface="Berlin Sans FB" panose="020E0602020502020306" pitchFamily="34" charset="0"/>
              </a:rPr>
              <a:t>Financial Analysis</a:t>
            </a:r>
          </a:p>
        </p:txBody>
      </p:sp>
      <p:sp>
        <p:nvSpPr>
          <p:cNvPr id="3" name="Content Placeholder 2">
            <a:extLst>
              <a:ext uri="{FF2B5EF4-FFF2-40B4-BE49-F238E27FC236}">
                <a16:creationId xmlns:a16="http://schemas.microsoft.com/office/drawing/2014/main" id="{2D37776E-DB36-4D03-BABB-DE3F11D57BA1}"/>
              </a:ext>
            </a:extLst>
          </p:cNvPr>
          <p:cNvSpPr txBox="1">
            <a:spLocks/>
          </p:cNvSpPr>
          <p:nvPr/>
        </p:nvSpPr>
        <p:spPr>
          <a:xfrm>
            <a:off x="6086709" y="2560534"/>
            <a:ext cx="6460248" cy="3527749"/>
          </a:xfrm>
          <a:prstGeom prst="rect">
            <a:avLst/>
          </a:prstGeom>
          <a:noFill/>
          <a:ln>
            <a:noFill/>
          </a:ln>
        </p:spPr>
        <p:style>
          <a:lnRef idx="0">
            <a:scrgbClr r="0" g="0" b="0"/>
          </a:lnRef>
          <a:fillRef idx="0">
            <a:scrgbClr r="0" g="0" b="0"/>
          </a:fillRef>
          <a:effectRef idx="0">
            <a:scrgbClr r="0" g="0" b="0"/>
          </a:effectRef>
          <a:fontRef idx="minor">
            <a:schemeClr val="dk1"/>
          </a:fontRef>
        </p:style>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fontAlgn="base">
              <a:buNone/>
            </a:pPr>
            <a:r>
              <a:rPr lang="en-US" sz="2400" b="1" dirty="0">
                <a:solidFill>
                  <a:schemeClr val="bg1"/>
                </a:solidFill>
                <a:latin typeface="Arial Black" panose="020B0A04020102020204" pitchFamily="34" charset="0"/>
              </a:rPr>
              <a:t>Cost</a:t>
            </a:r>
          </a:p>
          <a:p>
            <a:pPr algn="r" fontAlgn="base"/>
            <a:r>
              <a:rPr lang="en-US" sz="1800" b="1" dirty="0">
                <a:solidFill>
                  <a:schemeClr val="bg1"/>
                </a:solidFill>
              </a:rPr>
              <a:t>Investment cost</a:t>
            </a:r>
          </a:p>
          <a:p>
            <a:pPr algn="r" fontAlgn="base"/>
            <a:r>
              <a:rPr lang="en-US" sz="1800" b="1" dirty="0">
                <a:solidFill>
                  <a:schemeClr val="bg1"/>
                </a:solidFill>
              </a:rPr>
              <a:t>Operation and Management Cost</a:t>
            </a:r>
          </a:p>
          <a:p>
            <a:pPr algn="r" fontAlgn="base"/>
            <a:r>
              <a:rPr lang="en-US" sz="1800" b="1" dirty="0">
                <a:solidFill>
                  <a:schemeClr val="bg1"/>
                </a:solidFill>
              </a:rPr>
              <a:t>Depreciation cost</a:t>
            </a:r>
          </a:p>
          <a:p>
            <a:pPr algn="r" fontAlgn="base"/>
            <a:r>
              <a:rPr lang="en-US" sz="1800" b="1" dirty="0">
                <a:solidFill>
                  <a:schemeClr val="bg1"/>
                </a:solidFill>
              </a:rPr>
              <a:t>Replacement cost</a:t>
            </a:r>
          </a:p>
          <a:p>
            <a:pPr marL="0" indent="0" algn="r" fontAlgn="base">
              <a:buNone/>
            </a:pPr>
            <a:r>
              <a:rPr lang="en-US" sz="2000" b="1" dirty="0">
                <a:solidFill>
                  <a:schemeClr val="bg1"/>
                </a:solidFill>
                <a:latin typeface="Arial Black" panose="020B0A04020102020204" pitchFamily="34" charset="0"/>
              </a:rPr>
              <a:t>Revenue</a:t>
            </a:r>
          </a:p>
          <a:p>
            <a:pPr algn="r" fontAlgn="base"/>
            <a:r>
              <a:rPr lang="en-US" sz="1800" b="1" dirty="0">
                <a:solidFill>
                  <a:schemeClr val="bg1"/>
                </a:solidFill>
              </a:rPr>
              <a:t>Parking</a:t>
            </a:r>
          </a:p>
          <a:p>
            <a:pPr algn="r" fontAlgn="base"/>
            <a:r>
              <a:rPr lang="en-US" sz="1800" b="1" dirty="0">
                <a:solidFill>
                  <a:schemeClr val="bg1"/>
                </a:solidFill>
              </a:rPr>
              <a:t>Fare</a:t>
            </a:r>
            <a:r>
              <a:rPr lang="en-US" sz="2000" b="1" dirty="0">
                <a:solidFill>
                  <a:schemeClr val="bg1"/>
                </a:solidFill>
                <a:latin typeface="Arial Black" panose="020B0A04020102020204" pitchFamily="34" charset="0"/>
              </a:rPr>
              <a:t> </a:t>
            </a:r>
            <a:r>
              <a:rPr lang="en-US" sz="1800" b="1" dirty="0">
                <a:solidFill>
                  <a:schemeClr val="bg1"/>
                </a:solidFill>
              </a:rPr>
              <a:t>Box</a:t>
            </a:r>
          </a:p>
          <a:p>
            <a:pPr algn="r" fontAlgn="base"/>
            <a:r>
              <a:rPr lang="en-US" sz="1800" b="1" dirty="0">
                <a:solidFill>
                  <a:schemeClr val="bg1"/>
                </a:solidFill>
              </a:rPr>
              <a:t>Ad generation</a:t>
            </a:r>
          </a:p>
        </p:txBody>
      </p:sp>
      <p:sp>
        <p:nvSpPr>
          <p:cNvPr id="6" name="TextBox 5">
            <a:extLst>
              <a:ext uri="{FF2B5EF4-FFF2-40B4-BE49-F238E27FC236}">
                <a16:creationId xmlns:a16="http://schemas.microsoft.com/office/drawing/2014/main" id="{AE7F5C50-1B66-452F-BB77-4790D947674F}"/>
              </a:ext>
            </a:extLst>
          </p:cNvPr>
          <p:cNvSpPr txBox="1"/>
          <p:nvPr/>
        </p:nvSpPr>
        <p:spPr>
          <a:xfrm>
            <a:off x="184870" y="1591306"/>
            <a:ext cx="992393" cy="369332"/>
          </a:xfrm>
          <a:prstGeom prst="rect">
            <a:avLst/>
          </a:prstGeom>
          <a:noFill/>
        </p:spPr>
        <p:txBody>
          <a:bodyPr wrap="square">
            <a:spAutoFit/>
          </a:bodyPr>
          <a:lstStyle/>
          <a:p>
            <a:r>
              <a:rPr lang="en-IN" b="1" dirty="0">
                <a:solidFill>
                  <a:schemeClr val="bg1"/>
                </a:solidFill>
              </a:rPr>
              <a:t>Traffic</a:t>
            </a:r>
          </a:p>
        </p:txBody>
      </p:sp>
      <p:pic>
        <p:nvPicPr>
          <p:cNvPr id="8" name="Picture 7">
            <a:extLst>
              <a:ext uri="{FF2B5EF4-FFF2-40B4-BE49-F238E27FC236}">
                <a16:creationId xmlns:a16="http://schemas.microsoft.com/office/drawing/2014/main" id="{5B2A8FFE-C984-41E5-ABA6-BFF7DCCD4CDF}"/>
              </a:ext>
            </a:extLst>
          </p:cNvPr>
          <p:cNvPicPr>
            <a:picLocks noChangeAspect="1"/>
          </p:cNvPicPr>
          <p:nvPr/>
        </p:nvPicPr>
        <p:blipFill>
          <a:blip r:embed="rId5"/>
          <a:stretch>
            <a:fillRect/>
          </a:stretch>
        </p:blipFill>
        <p:spPr>
          <a:xfrm>
            <a:off x="1719267" y="2560534"/>
            <a:ext cx="3496163" cy="1247949"/>
          </a:xfrm>
          <a:prstGeom prst="rect">
            <a:avLst/>
          </a:prstGeom>
        </p:spPr>
      </p:pic>
      <p:sp>
        <p:nvSpPr>
          <p:cNvPr id="10" name="TextBox 9">
            <a:extLst>
              <a:ext uri="{FF2B5EF4-FFF2-40B4-BE49-F238E27FC236}">
                <a16:creationId xmlns:a16="http://schemas.microsoft.com/office/drawing/2014/main" id="{7C970034-DD9D-45D0-B483-A2484664D4F0}"/>
              </a:ext>
            </a:extLst>
          </p:cNvPr>
          <p:cNvSpPr txBox="1"/>
          <p:nvPr/>
        </p:nvSpPr>
        <p:spPr>
          <a:xfrm>
            <a:off x="-284344" y="3980038"/>
            <a:ext cx="2003611" cy="369332"/>
          </a:xfrm>
          <a:prstGeom prst="rect">
            <a:avLst/>
          </a:prstGeom>
          <a:noFill/>
        </p:spPr>
        <p:txBody>
          <a:bodyPr wrap="square">
            <a:spAutoFit/>
          </a:bodyPr>
          <a:lstStyle/>
          <a:p>
            <a:r>
              <a:rPr lang="en-IN" b="1" dirty="0">
                <a:solidFill>
                  <a:schemeClr val="bg1"/>
                </a:solidFill>
              </a:rPr>
              <a:t>Trip Distribution</a:t>
            </a:r>
          </a:p>
        </p:txBody>
      </p:sp>
      <p:pic>
        <p:nvPicPr>
          <p:cNvPr id="12" name="Picture 11">
            <a:extLst>
              <a:ext uri="{FF2B5EF4-FFF2-40B4-BE49-F238E27FC236}">
                <a16:creationId xmlns:a16="http://schemas.microsoft.com/office/drawing/2014/main" id="{BE833BCB-6C99-4961-A622-12A176E34B9D}"/>
              </a:ext>
            </a:extLst>
          </p:cNvPr>
          <p:cNvPicPr>
            <a:picLocks noChangeAspect="1"/>
          </p:cNvPicPr>
          <p:nvPr/>
        </p:nvPicPr>
        <p:blipFill>
          <a:blip r:embed="rId6"/>
          <a:stretch>
            <a:fillRect/>
          </a:stretch>
        </p:blipFill>
        <p:spPr>
          <a:xfrm>
            <a:off x="-386610" y="4520925"/>
            <a:ext cx="3553321" cy="1971950"/>
          </a:xfrm>
          <a:prstGeom prst="rect">
            <a:avLst/>
          </a:prstGeom>
        </p:spPr>
      </p:pic>
      <p:sp>
        <p:nvSpPr>
          <p:cNvPr id="11" name="TextBox 10">
            <a:extLst>
              <a:ext uri="{FF2B5EF4-FFF2-40B4-BE49-F238E27FC236}">
                <a16:creationId xmlns:a16="http://schemas.microsoft.com/office/drawing/2014/main" id="{80BB43CC-1897-4814-84E8-57098887D4D5}"/>
              </a:ext>
            </a:extLst>
          </p:cNvPr>
          <p:cNvSpPr txBox="1"/>
          <p:nvPr/>
        </p:nvSpPr>
        <p:spPr>
          <a:xfrm>
            <a:off x="1287027" y="1400317"/>
            <a:ext cx="6858000" cy="1200329"/>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rPr>
              <a:t>The projected ridership figures years are as indicated in table </a:t>
            </a:r>
          </a:p>
          <a:p>
            <a:pPr marL="285750" indent="-285750">
              <a:buFont typeface="Arial" panose="020B0604020202020204" pitchFamily="34" charset="0"/>
              <a:buChar char="•"/>
            </a:pPr>
            <a:r>
              <a:rPr lang="en-US" dirty="0">
                <a:solidFill>
                  <a:schemeClr val="bg1"/>
                </a:solidFill>
              </a:rPr>
              <a:t>The growth rate for traffic is assumed at 3.75% Per Annum up to 2031-32, @ 3.35% per annum up to 2041-42 and thereafter @ 3.00% per annum.</a:t>
            </a:r>
            <a:endParaRPr lang="en-IN" dirty="0">
              <a:solidFill>
                <a:schemeClr val="bg1"/>
              </a:solidFill>
            </a:endParaRPr>
          </a:p>
        </p:txBody>
      </p:sp>
      <p:pic>
        <p:nvPicPr>
          <p:cNvPr id="7" name="Picture 6">
            <a:extLst>
              <a:ext uri="{FF2B5EF4-FFF2-40B4-BE49-F238E27FC236}">
                <a16:creationId xmlns:a16="http://schemas.microsoft.com/office/drawing/2014/main" id="{714A0BDA-1E40-43C3-9F59-4F4A0526E77B}"/>
              </a:ext>
            </a:extLst>
          </p:cNvPr>
          <p:cNvPicPr>
            <a:picLocks noChangeAspect="1"/>
          </p:cNvPicPr>
          <p:nvPr/>
        </p:nvPicPr>
        <p:blipFill>
          <a:blip r:embed="rId7"/>
          <a:stretch>
            <a:fillRect/>
          </a:stretch>
        </p:blipFill>
        <p:spPr>
          <a:xfrm>
            <a:off x="3749714" y="4761239"/>
            <a:ext cx="6184919" cy="1338619"/>
          </a:xfrm>
          <a:prstGeom prst="rect">
            <a:avLst/>
          </a:prstGeom>
        </p:spPr>
      </p:pic>
    </p:spTree>
    <p:extLst>
      <p:ext uri="{BB962C8B-B14F-4D97-AF65-F5344CB8AC3E}">
        <p14:creationId xmlns:p14="http://schemas.microsoft.com/office/powerpoint/2010/main" val="245200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9F179FA2-61EA-4B32-BDFA-1436201EA063}"/>
              </a:ext>
            </a:extLst>
          </p:cNvPr>
          <p:cNvSpPr/>
          <p:nvPr/>
        </p:nvSpPr>
        <p:spPr>
          <a:xfrm>
            <a:off x="821871" y="522513"/>
            <a:ext cx="10560232" cy="4572001"/>
          </a:xfrm>
          <a:prstGeom prst="roundRect">
            <a:avLst>
              <a:gd name="adj" fmla="val 4975"/>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64F1E80-8BFE-441E-B69A-0E99337C4F0C}"/>
              </a:ext>
            </a:extLst>
          </p:cNvPr>
          <p:cNvSpPr txBox="1"/>
          <p:nvPr/>
        </p:nvSpPr>
        <p:spPr>
          <a:xfrm>
            <a:off x="1281779" y="1262339"/>
            <a:ext cx="2720066" cy="1169551"/>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Alternative model of Financing</a:t>
            </a:r>
          </a:p>
          <a:p>
            <a:endParaRPr lang="en-US" altLang="ko-KR" sz="14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400" b="1" dirty="0">
                <a:solidFill>
                  <a:schemeClr val="tx1">
                    <a:lumMod val="75000"/>
                    <a:lumOff val="25000"/>
                  </a:schemeClr>
                </a:solidFill>
                <a:cs typeface="Arial" pitchFamily="34" charset="0"/>
              </a:rPr>
              <a:t>SPV MODEL</a:t>
            </a:r>
          </a:p>
          <a:p>
            <a:pPr marL="171450" indent="-171450">
              <a:buFont typeface="Arial" panose="020B0604020202020204" pitchFamily="34" charset="0"/>
              <a:buChar char="•"/>
            </a:pPr>
            <a:r>
              <a:rPr lang="en-US" altLang="ko-KR" sz="1400" b="1" dirty="0">
                <a:solidFill>
                  <a:schemeClr val="tx1">
                    <a:lumMod val="75000"/>
                    <a:lumOff val="25000"/>
                  </a:schemeClr>
                </a:solidFill>
                <a:cs typeface="Arial" pitchFamily="34" charset="0"/>
              </a:rPr>
              <a:t>BOT MODEL</a:t>
            </a:r>
            <a:endParaRPr lang="ko-KR" altLang="en-US" sz="1400" b="1" dirty="0">
              <a:solidFill>
                <a:schemeClr val="tx1">
                  <a:lumMod val="75000"/>
                  <a:lumOff val="25000"/>
                </a:schemeClr>
              </a:solidFill>
              <a:cs typeface="Arial" pitchFamily="34" charset="0"/>
            </a:endParaRPr>
          </a:p>
        </p:txBody>
      </p:sp>
      <p:sp>
        <p:nvSpPr>
          <p:cNvPr id="2" name="TextBox 1">
            <a:extLst>
              <a:ext uri="{FF2B5EF4-FFF2-40B4-BE49-F238E27FC236}">
                <a16:creationId xmlns:a16="http://schemas.microsoft.com/office/drawing/2014/main" id="{F4F59E65-EEF8-4555-A532-E7732750CE1C}"/>
              </a:ext>
            </a:extLst>
          </p:cNvPr>
          <p:cNvSpPr txBox="1"/>
          <p:nvPr/>
        </p:nvSpPr>
        <p:spPr>
          <a:xfrm>
            <a:off x="1120413" y="2872762"/>
            <a:ext cx="4387502" cy="1708160"/>
          </a:xfrm>
          <a:prstGeom prst="rect">
            <a:avLst/>
          </a:prstGeom>
          <a:noFill/>
        </p:spPr>
        <p:txBody>
          <a:bodyPr wrap="square" rtlCol="0">
            <a:spAutoFit/>
          </a:bodyPr>
          <a:lstStyle/>
          <a:p>
            <a:pPr algn="just"/>
            <a:r>
              <a:rPr lang="en-US" sz="1500" dirty="0"/>
              <a:t>The FIRR for a period of 30 years period including construction with central taxes and land cost is positive i.e. 4.16%. Considering the positive FIRR as well as social considerations of requirement of reliable public transport, it is recommended for its implementation with additional revenue.</a:t>
            </a:r>
            <a:endParaRPr lang="en-IN" sz="1500" dirty="0"/>
          </a:p>
        </p:txBody>
      </p:sp>
      <p:sp>
        <p:nvSpPr>
          <p:cNvPr id="9" name="TextBox 8">
            <a:extLst>
              <a:ext uri="{FF2B5EF4-FFF2-40B4-BE49-F238E27FC236}">
                <a16:creationId xmlns:a16="http://schemas.microsoft.com/office/drawing/2014/main" id="{BCDBA94E-8B42-450C-A7B5-0799DAA2BC41}"/>
              </a:ext>
            </a:extLst>
          </p:cNvPr>
          <p:cNvSpPr txBox="1"/>
          <p:nvPr/>
        </p:nvSpPr>
        <p:spPr>
          <a:xfrm>
            <a:off x="6282465" y="2872762"/>
            <a:ext cx="4160519" cy="1015663"/>
          </a:xfrm>
          <a:prstGeom prst="rect">
            <a:avLst/>
          </a:prstGeom>
          <a:noFill/>
        </p:spPr>
        <p:txBody>
          <a:bodyPr wrap="square">
            <a:spAutoFit/>
          </a:bodyPr>
          <a:lstStyle/>
          <a:p>
            <a:r>
              <a:rPr lang="en-US" sz="1500" dirty="0"/>
              <a:t>The pre-tax Equity FIRR to the BOT operator worked out to 16% with total VGF of Rs.4323.00 crore including land and central taxes.</a:t>
            </a:r>
            <a:endParaRPr lang="en-IN" sz="1500" dirty="0"/>
          </a:p>
        </p:txBody>
      </p:sp>
      <p:pic>
        <p:nvPicPr>
          <p:cNvPr id="10" name="Picture 9">
            <a:extLst>
              <a:ext uri="{FF2B5EF4-FFF2-40B4-BE49-F238E27FC236}">
                <a16:creationId xmlns:a16="http://schemas.microsoft.com/office/drawing/2014/main" id="{60B8021D-574F-464C-A7DF-F39DF9B23B17}"/>
              </a:ext>
            </a:extLst>
          </p:cNvPr>
          <p:cNvPicPr>
            <a:picLocks noChangeAspect="1"/>
          </p:cNvPicPr>
          <p:nvPr/>
        </p:nvPicPr>
        <p:blipFill>
          <a:blip r:embed="rId3"/>
          <a:stretch>
            <a:fillRect/>
          </a:stretch>
        </p:blipFill>
        <p:spPr>
          <a:xfrm>
            <a:off x="3476259" y="1485113"/>
            <a:ext cx="6586778" cy="910173"/>
          </a:xfrm>
          <a:prstGeom prst="rect">
            <a:avLst/>
          </a:prstGeom>
        </p:spPr>
      </p:pic>
    </p:spTree>
    <p:extLst>
      <p:ext uri="{BB962C8B-B14F-4D97-AF65-F5344CB8AC3E}">
        <p14:creationId xmlns:p14="http://schemas.microsoft.com/office/powerpoint/2010/main" val="4179153492"/>
      </p:ext>
    </p:extLst>
  </p:cSld>
  <p:clrMapOvr>
    <a:masterClrMapping/>
  </p:clrMapOvr>
</p:sld>
</file>

<file path=ppt/theme/theme1.xml><?xml version="1.0" encoding="utf-8"?>
<a:theme xmlns:a="http://schemas.openxmlformats.org/drawingml/2006/main" name="Cover and End Slide Master">
  <a:themeElements>
    <a:clrScheme name="ALLPPT-404">
      <a:dk1>
        <a:sysClr val="windowText" lastClr="000000"/>
      </a:dk1>
      <a:lt1>
        <a:sysClr val="window" lastClr="FFFFFF"/>
      </a:lt1>
      <a:dk2>
        <a:srgbClr val="44546A"/>
      </a:dk2>
      <a:lt2>
        <a:srgbClr val="E7E6E6"/>
      </a:lt2>
      <a:accent1>
        <a:srgbClr val="5A9BD5"/>
      </a:accent1>
      <a:accent2>
        <a:srgbClr val="224A90"/>
      </a:accent2>
      <a:accent3>
        <a:srgbClr val="010A4F"/>
      </a:accent3>
      <a:accent4>
        <a:srgbClr val="5A9BD5"/>
      </a:accent4>
      <a:accent5>
        <a:srgbClr val="224A90"/>
      </a:accent5>
      <a:accent6>
        <a:srgbClr val="010A4F"/>
      </a:accent6>
      <a:hlink>
        <a:srgbClr val="262626"/>
      </a:hlink>
      <a:folHlink>
        <a:srgbClr val="26262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406">
      <a:dk1>
        <a:sysClr val="windowText" lastClr="000000"/>
      </a:dk1>
      <a:lt1>
        <a:sysClr val="window" lastClr="FFFFFF"/>
      </a:lt1>
      <a:dk2>
        <a:srgbClr val="44546A"/>
      </a:dk2>
      <a:lt2>
        <a:srgbClr val="E7E6E6"/>
      </a:lt2>
      <a:accent1>
        <a:srgbClr val="82C650"/>
      </a:accent1>
      <a:accent2>
        <a:srgbClr val="5CBE7A"/>
      </a:accent2>
      <a:accent3>
        <a:srgbClr val="2CB8AE"/>
      </a:accent3>
      <a:accent4>
        <a:srgbClr val="24A8C2"/>
      </a:accent4>
      <a:accent5>
        <a:srgbClr val="249ED2"/>
      </a:accent5>
      <a:accent6>
        <a:srgbClr val="3F3F3F"/>
      </a:accent6>
      <a:hlink>
        <a:srgbClr val="FFFFFF"/>
      </a:hlink>
      <a:folHlink>
        <a:srgbClr val="FFFFF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404">
      <a:dk1>
        <a:sysClr val="windowText" lastClr="000000"/>
      </a:dk1>
      <a:lt1>
        <a:sysClr val="window" lastClr="FFFFFF"/>
      </a:lt1>
      <a:dk2>
        <a:srgbClr val="44546A"/>
      </a:dk2>
      <a:lt2>
        <a:srgbClr val="E7E6E6"/>
      </a:lt2>
      <a:accent1>
        <a:srgbClr val="5A9BD5"/>
      </a:accent1>
      <a:accent2>
        <a:srgbClr val="224A90"/>
      </a:accent2>
      <a:accent3>
        <a:srgbClr val="010A4F"/>
      </a:accent3>
      <a:accent4>
        <a:srgbClr val="5A9BD5"/>
      </a:accent4>
      <a:accent5>
        <a:srgbClr val="224A90"/>
      </a:accent5>
      <a:accent6>
        <a:srgbClr val="010A4F"/>
      </a:accent6>
      <a:hlink>
        <a:srgbClr val="262626"/>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4730</TotalTime>
  <Words>1385</Words>
  <Application>Microsoft Office PowerPoint</Application>
  <PresentationFormat>Widescreen</PresentationFormat>
  <Paragraphs>105</Paragraphs>
  <Slides>14</Slides>
  <Notes>3</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14</vt:i4>
      </vt:variant>
    </vt:vector>
  </HeadingPairs>
  <TitlesOfParts>
    <vt:vector size="23" baseType="lpstr">
      <vt:lpstr>Arial</vt:lpstr>
      <vt:lpstr>Arial Black</vt:lpstr>
      <vt:lpstr>Berlin Sans FB</vt:lpstr>
      <vt:lpstr>Calibri</vt:lpstr>
      <vt:lpstr>Calibri Light</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Abhishek anand</cp:lastModifiedBy>
  <cp:revision>117</cp:revision>
  <dcterms:created xsi:type="dcterms:W3CDTF">2020-01-20T05:08:25Z</dcterms:created>
  <dcterms:modified xsi:type="dcterms:W3CDTF">2021-12-28T08:25:14Z</dcterms:modified>
</cp:coreProperties>
</file>

<file path=docProps/thumbnail.jpeg>
</file>